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69" r:id="rId3"/>
    <p:sldId id="273" r:id="rId4"/>
    <p:sldId id="256" r:id="rId5"/>
    <p:sldId id="277" r:id="rId6"/>
    <p:sldId id="275" r:id="rId7"/>
    <p:sldId id="260" r:id="rId8"/>
    <p:sldId id="258" r:id="rId9"/>
    <p:sldId id="285" r:id="rId10"/>
    <p:sldId id="288" r:id="rId11"/>
    <p:sldId id="259" r:id="rId12"/>
    <p:sldId id="274" r:id="rId13"/>
    <p:sldId id="267" r:id="rId14"/>
    <p:sldId id="261" r:id="rId15"/>
    <p:sldId id="283" r:id="rId16"/>
    <p:sldId id="282" r:id="rId17"/>
    <p:sldId id="279" r:id="rId18"/>
    <p:sldId id="263" r:id="rId19"/>
    <p:sldId id="265" r:id="rId20"/>
    <p:sldId id="278" r:id="rId21"/>
    <p:sldId id="270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BF548-DBDC-4C92-B8BC-9DCF0A7BE1F4}" type="datetimeFigureOut">
              <a:rPr lang="id-ID" smtClean="0"/>
              <a:pPr/>
              <a:t>05/12/2017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514EE-E108-4717-B584-0EE170630A5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024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514EE-E108-4717-B584-0EE170630A59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296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05/12/2017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05/12/2017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05/12/2017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05/12/2017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05/12/2017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05/12/2017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05/12/2017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05/12/2017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05/12/2017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05/12/2017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05/12/2017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71CA8-CC6E-4F59-927B-613054076787}" type="datetimeFigureOut">
              <a:rPr lang="id-ID" smtClean="0"/>
              <a:pPr/>
              <a:t>05/12/2017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 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429264"/>
            <a:ext cx="807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latin typeface="Arial Black" pitchFamily="34" charset="0"/>
              </a:rPr>
              <a:t>KETUA : </a:t>
            </a:r>
            <a:r>
              <a:rPr lang="id-ID" sz="2000" b="1" dirty="0" smtClean="0">
                <a:latin typeface="Arial Black" pitchFamily="34" charset="0"/>
              </a:rPr>
              <a:t>PAUL DIMA</a:t>
            </a:r>
          </a:p>
          <a:p>
            <a:pPr algn="ctr"/>
            <a:r>
              <a:rPr lang="id-ID" sz="2000" b="1" dirty="0" smtClean="0">
                <a:latin typeface="Arial Black" pitchFamily="34" charset="0"/>
              </a:rPr>
              <a:t>TTL</a:t>
            </a:r>
            <a:r>
              <a:rPr lang="id-ID" sz="2000" b="1" dirty="0">
                <a:latin typeface="Arial Black" pitchFamily="34" charset="0"/>
              </a:rPr>
              <a:t> </a:t>
            </a:r>
            <a:r>
              <a:rPr lang="id-ID" sz="2000" b="1" dirty="0" smtClean="0">
                <a:latin typeface="Arial Black" pitchFamily="34" charset="0"/>
              </a:rPr>
              <a:t>: </a:t>
            </a:r>
            <a:r>
              <a:rPr lang="id-ID" sz="2000" b="1" dirty="0" smtClean="0">
                <a:latin typeface="Arial Black" pitchFamily="34" charset="0"/>
              </a:rPr>
              <a:t>KUPANG, 28 MEI 1979</a:t>
            </a:r>
            <a:endParaRPr lang="id-ID" sz="2000" b="1" dirty="0">
              <a:latin typeface="Arial Black" pitchFamily="34" charset="0"/>
            </a:endParaRPr>
          </a:p>
        </p:txBody>
      </p:sp>
      <p:pic>
        <p:nvPicPr>
          <p:cNvPr id="14338" name="Picture 2" descr="D:\Badan Formatur\2017\foto majelis\IMG-20170729-WA0018.jpg"/>
          <p:cNvPicPr>
            <a:picLocks noChangeAspect="1" noChangeArrowheads="1"/>
          </p:cNvPicPr>
          <p:nvPr/>
        </p:nvPicPr>
        <p:blipFill>
          <a:blip r:embed="rId3"/>
          <a:srcRect l="13742" r="20984"/>
          <a:stretch>
            <a:fillRect/>
          </a:stretch>
        </p:blipFill>
        <p:spPr bwMode="auto">
          <a:xfrm flipH="1">
            <a:off x="2143108" y="1714488"/>
            <a:ext cx="2714644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2942" y="5586257"/>
            <a:ext cx="8072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id-ID" sz="2000" dirty="0" smtClean="0">
                <a:latin typeface="Arial Black" pitchFamily="34" charset="0"/>
              </a:rPr>
              <a:t>MAJELIS UPP SUKA DUKA &amp;DIAKONIA :  </a:t>
            </a:r>
            <a:endParaRPr lang="id-ID" sz="2000" dirty="0" smtClean="0">
              <a:latin typeface="Arial Black" pitchFamily="34" charset="0"/>
            </a:endParaRPr>
          </a:p>
          <a:p>
            <a:pPr marL="914400" indent="-914400" algn="ctr"/>
            <a:r>
              <a:rPr lang="id-ID" sz="2000" dirty="0" smtClean="0">
                <a:latin typeface="Arial Black" pitchFamily="34" charset="0"/>
              </a:rPr>
              <a:t>       VERONICA </a:t>
            </a:r>
            <a:r>
              <a:rPr lang="id-ID" sz="2000" dirty="0" smtClean="0">
                <a:latin typeface="Arial Black" pitchFamily="34" charset="0"/>
              </a:rPr>
              <a:t>P SIUNG </a:t>
            </a:r>
          </a:p>
          <a:p>
            <a:pPr marL="914400" indent="-914400" algn="ctr"/>
            <a:r>
              <a:rPr lang="id-ID" sz="2000" b="1" dirty="0" smtClean="0">
                <a:latin typeface="Arial Black" pitchFamily="34" charset="0"/>
              </a:rPr>
              <a:t>TTL </a:t>
            </a:r>
            <a:r>
              <a:rPr lang="id-ID" sz="2000" b="1" dirty="0" smtClean="0">
                <a:latin typeface="Arial Black" pitchFamily="34" charset="0"/>
              </a:rPr>
              <a:t>: </a:t>
            </a:r>
            <a:r>
              <a:rPr lang="id-ID" sz="2000" b="1" dirty="0" smtClean="0">
                <a:latin typeface="Arial Black" pitchFamily="34" charset="0"/>
              </a:rPr>
              <a:t>17 FEBRUARI 1959</a:t>
            </a:r>
            <a:endParaRPr lang="id-ID" sz="2000" b="1" dirty="0">
              <a:latin typeface="Arial Black" pitchFamily="34" charset="0"/>
            </a:endParaRPr>
          </a:p>
        </p:txBody>
      </p:sp>
      <p:pic>
        <p:nvPicPr>
          <p:cNvPr id="8" name="Picture 2" descr="G:\Screenshot_2017-09-16-22-18-50.png"/>
          <p:cNvPicPr>
            <a:picLocks noChangeAspect="1" noChangeArrowheads="1"/>
          </p:cNvPicPr>
          <p:nvPr/>
        </p:nvPicPr>
        <p:blipFill>
          <a:blip r:embed="rId2"/>
          <a:srcRect l="55437" t="34018" r="-794" b="31964"/>
          <a:stretch>
            <a:fillRect/>
          </a:stretch>
        </p:blipFill>
        <p:spPr bwMode="auto">
          <a:xfrm flipH="1">
            <a:off x="1500166" y="2214554"/>
            <a:ext cx="2500330" cy="3333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8"/>
          <p:cNvGrpSpPr/>
          <p:nvPr/>
        </p:nvGrpSpPr>
        <p:grpSpPr>
          <a:xfrm>
            <a:off x="0" y="29980"/>
            <a:ext cx="9144000" cy="1555788"/>
            <a:chOff x="0" y="29980"/>
            <a:chExt cx="9144000" cy="1555788"/>
          </a:xfrm>
        </p:grpSpPr>
        <p:sp>
          <p:nvSpPr>
            <p:cNvPr id="10" name="Rectangle 9"/>
            <p:cNvSpPr/>
            <p:nvPr/>
          </p:nvSpPr>
          <p:spPr>
            <a:xfrm>
              <a:off x="0" y="285728"/>
              <a:ext cx="9144000" cy="1143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" name="Picture 2" descr="D:\logo agape umu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148" y="29980"/>
              <a:ext cx="1571636" cy="1555788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928794" y="312196"/>
              <a:ext cx="70008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 MAJELIS GMIT AGAPE</a:t>
              </a:r>
            </a:p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PERIODE 2017-2021</a:t>
              </a:r>
              <a:endParaRPr lang="id-ID" sz="32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90" y="5434628"/>
            <a:ext cx="8643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latin typeface="Arial Black" pitchFamily="34" charset="0"/>
              </a:rPr>
              <a:t>MAJELIS UPP SUKA DUKA &amp; DIAKONIA : </a:t>
            </a:r>
          </a:p>
          <a:p>
            <a:pPr algn="ctr"/>
            <a:r>
              <a:rPr lang="id-ID" sz="2000" b="1" dirty="0" smtClean="0">
                <a:latin typeface="Arial Black" pitchFamily="34" charset="0"/>
              </a:rPr>
              <a:t>BOBY I GOUSARIO</a:t>
            </a:r>
          </a:p>
          <a:p>
            <a:pPr algn="ctr"/>
            <a:r>
              <a:rPr lang="id-ID" sz="2000" b="1" dirty="0" smtClean="0">
                <a:latin typeface="Arial Black" pitchFamily="34" charset="0"/>
              </a:rPr>
              <a:t>TTL</a:t>
            </a:r>
            <a:r>
              <a:rPr lang="id-ID" sz="2000" b="1" dirty="0">
                <a:latin typeface="Arial Black" pitchFamily="34" charset="0"/>
              </a:rPr>
              <a:t> </a:t>
            </a:r>
            <a:r>
              <a:rPr lang="id-ID" sz="2000" b="1" dirty="0" smtClean="0">
                <a:latin typeface="Arial Black" pitchFamily="34" charset="0"/>
              </a:rPr>
              <a:t>: </a:t>
            </a:r>
            <a:r>
              <a:rPr lang="id-ID" sz="2000" b="1" dirty="0" smtClean="0">
                <a:latin typeface="Arial Black" pitchFamily="34" charset="0"/>
              </a:rPr>
              <a:t>KUPANG, 26 SEPTEMBER 1988</a:t>
            </a:r>
            <a:endParaRPr lang="id-ID" sz="2000" b="1" dirty="0">
              <a:latin typeface="Arial Black" pitchFamily="34" charset="0"/>
            </a:endParaRPr>
          </a:p>
        </p:txBody>
      </p:sp>
      <p:pic>
        <p:nvPicPr>
          <p:cNvPr id="3074" name="Picture 2" descr="D:\Badan Formatur\2017\foto majelis\15013246492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14488"/>
            <a:ext cx="2625939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 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643578"/>
            <a:ext cx="8072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latin typeface="Arial Black" pitchFamily="34" charset="0"/>
              </a:rPr>
              <a:t>MAJELIS UPP KERUMAHTANGGAAN </a:t>
            </a:r>
            <a:r>
              <a:rPr lang="id-ID" sz="2000" b="1" dirty="0" smtClean="0">
                <a:latin typeface="Arial Black" pitchFamily="34" charset="0"/>
              </a:rPr>
              <a:t>:</a:t>
            </a:r>
          </a:p>
          <a:p>
            <a:pPr algn="ctr"/>
            <a:r>
              <a:rPr lang="id-ID" sz="2000" b="1" dirty="0" smtClean="0">
                <a:latin typeface="Arial Black" pitchFamily="34" charset="0"/>
              </a:rPr>
              <a:t>VINCENT </a:t>
            </a:r>
            <a:r>
              <a:rPr lang="id-ID" sz="2000" b="1" dirty="0" smtClean="0">
                <a:latin typeface="Arial Black" pitchFamily="34" charset="0"/>
              </a:rPr>
              <a:t>G NICKY GUINTA</a:t>
            </a:r>
          </a:p>
          <a:p>
            <a:pPr algn="ctr"/>
            <a:r>
              <a:rPr lang="id-ID" sz="2000" b="1" dirty="0" smtClean="0">
                <a:latin typeface="Arial Black" pitchFamily="34" charset="0"/>
              </a:rPr>
              <a:t>TTL </a:t>
            </a:r>
            <a:r>
              <a:rPr lang="id-ID" sz="2000" b="1" dirty="0" smtClean="0">
                <a:latin typeface="Arial Black" pitchFamily="34" charset="0"/>
              </a:rPr>
              <a:t>	: </a:t>
            </a:r>
            <a:r>
              <a:rPr lang="id-ID" sz="2000" b="1" dirty="0" smtClean="0">
                <a:latin typeface="Arial Black" pitchFamily="34" charset="0"/>
              </a:rPr>
              <a:t>KUPANG, 21 AGUSTUS 1975</a:t>
            </a:r>
            <a:endParaRPr lang="id-ID" sz="2000" b="1" dirty="0">
              <a:latin typeface="Arial Black" pitchFamily="34" charset="0"/>
            </a:endParaRPr>
          </a:p>
        </p:txBody>
      </p:sp>
      <p:pic>
        <p:nvPicPr>
          <p:cNvPr id="12290" name="Picture 2" descr="D:\Badan Formatur\2017\foto majelis\IMG-20170729-WA0021.jpg"/>
          <p:cNvPicPr>
            <a:picLocks noChangeAspect="1" noChangeArrowheads="1"/>
          </p:cNvPicPr>
          <p:nvPr/>
        </p:nvPicPr>
        <p:blipFill>
          <a:blip r:embed="rId3"/>
          <a:srcRect l="14380" t="4255" r="2506" b="32979"/>
          <a:stretch>
            <a:fillRect/>
          </a:stretch>
        </p:blipFill>
        <p:spPr bwMode="auto">
          <a:xfrm>
            <a:off x="1785918" y="1643050"/>
            <a:ext cx="2714644" cy="3813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 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246574"/>
            <a:ext cx="8072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latin typeface="Arial Black" pitchFamily="34" charset="0"/>
              </a:rPr>
              <a:t>MAJELIS UPP KERUMAHTANGGAN </a:t>
            </a:r>
            <a:r>
              <a:rPr lang="id-ID" sz="2000" b="1" dirty="0" smtClean="0">
                <a:latin typeface="Arial Black" pitchFamily="34" charset="0"/>
              </a:rPr>
              <a:t>: </a:t>
            </a:r>
          </a:p>
          <a:p>
            <a:pPr algn="ctr"/>
            <a:r>
              <a:rPr lang="id-ID" sz="2000" b="1" dirty="0" smtClean="0">
                <a:latin typeface="Arial Black" pitchFamily="34" charset="0"/>
              </a:rPr>
              <a:t>KENHOGI </a:t>
            </a:r>
            <a:r>
              <a:rPr lang="id-ID" sz="2000" b="1" dirty="0" smtClean="0">
                <a:latin typeface="Arial Black" pitchFamily="34" charset="0"/>
              </a:rPr>
              <a:t>HOBIYONO</a:t>
            </a:r>
          </a:p>
          <a:p>
            <a:pPr algn="ctr"/>
            <a:r>
              <a:rPr lang="id-ID" sz="2000" b="1" dirty="0" smtClean="0">
                <a:latin typeface="Arial Black" pitchFamily="34" charset="0"/>
              </a:rPr>
              <a:t>TTL </a:t>
            </a:r>
            <a:r>
              <a:rPr lang="id-ID" sz="2000" b="1" dirty="0" smtClean="0">
                <a:latin typeface="Arial Black" pitchFamily="34" charset="0"/>
              </a:rPr>
              <a:t>	: </a:t>
            </a:r>
            <a:r>
              <a:rPr lang="id-ID" sz="2000" b="1" dirty="0" smtClean="0">
                <a:latin typeface="Arial Black" pitchFamily="34" charset="0"/>
              </a:rPr>
              <a:t>KUPANG, 17 JULI 1983</a:t>
            </a:r>
          </a:p>
          <a:p>
            <a:pPr algn="ctr"/>
            <a:endParaRPr lang="id-ID" sz="2000" b="1" dirty="0">
              <a:latin typeface="Arial Black" pitchFamily="34" charset="0"/>
            </a:endParaRPr>
          </a:p>
        </p:txBody>
      </p:sp>
      <p:pic>
        <p:nvPicPr>
          <p:cNvPr id="7170" name="Picture 2" descr="D:\Badan Formatur\2017\foto majelis\IMG-20170729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71669" y="1643050"/>
            <a:ext cx="2461933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9980"/>
            <a:ext cx="9144000" cy="1555788"/>
            <a:chOff x="0" y="29980"/>
            <a:chExt cx="9144000" cy="1555788"/>
          </a:xfrm>
        </p:grpSpPr>
        <p:sp>
          <p:nvSpPr>
            <p:cNvPr id="5" name="Rectangle 4"/>
            <p:cNvSpPr/>
            <p:nvPr/>
          </p:nvSpPr>
          <p:spPr>
            <a:xfrm>
              <a:off x="0" y="285728"/>
              <a:ext cx="9144000" cy="1143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26" name="Picture 2" descr="D:\logo agape umum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2148" y="29980"/>
              <a:ext cx="1571636" cy="1555788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928794" y="312196"/>
              <a:ext cx="70008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 MAJELIS GMIT AGAPE</a:t>
              </a:r>
            </a:p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PERIODE 2017-2021</a:t>
              </a:r>
              <a:endParaRPr lang="id-ID" sz="32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1472" y="5500702"/>
            <a:ext cx="807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latin typeface="Arial Black" pitchFamily="34" charset="0"/>
              </a:rPr>
              <a:t>MAJELIS UPP </a:t>
            </a:r>
            <a:r>
              <a:rPr lang="id-ID" sz="2000" b="1" dirty="0" smtClean="0">
                <a:latin typeface="Arial Black" pitchFamily="34" charset="0"/>
              </a:rPr>
              <a:t>MISI	: </a:t>
            </a:r>
            <a:r>
              <a:rPr lang="id-ID" sz="2000" b="1" dirty="0" smtClean="0">
                <a:latin typeface="Arial Black" pitchFamily="34" charset="0"/>
              </a:rPr>
              <a:t>DONNY M FAMDALE</a:t>
            </a:r>
          </a:p>
          <a:p>
            <a:pPr algn="ctr"/>
            <a:r>
              <a:rPr lang="id-ID" sz="2000" b="1" dirty="0" smtClean="0">
                <a:latin typeface="Arial Black" pitchFamily="34" charset="0"/>
              </a:rPr>
              <a:t>TTL </a:t>
            </a:r>
            <a:r>
              <a:rPr lang="id-ID" sz="2000" b="1" dirty="0" smtClean="0">
                <a:latin typeface="Arial Black" pitchFamily="34" charset="0"/>
              </a:rPr>
              <a:t>: </a:t>
            </a:r>
            <a:r>
              <a:rPr lang="id-ID" sz="2000" b="1" dirty="0" smtClean="0">
                <a:latin typeface="Arial Black" pitchFamily="34" charset="0"/>
              </a:rPr>
              <a:t>KUPANG, 11 JANUARI 1977</a:t>
            </a:r>
            <a:endParaRPr lang="id-ID" sz="2000" b="1" dirty="0">
              <a:latin typeface="Arial Black" pitchFamily="34" charset="0"/>
            </a:endParaRPr>
          </a:p>
        </p:txBody>
      </p:sp>
      <p:pic>
        <p:nvPicPr>
          <p:cNvPr id="2" name="Picture 2" descr="D:\Badan Formatur\2017\foto majelis\IMG-20170729-WA0046.jpg"/>
          <p:cNvPicPr>
            <a:picLocks noChangeAspect="1" noChangeArrowheads="1"/>
          </p:cNvPicPr>
          <p:nvPr/>
        </p:nvPicPr>
        <p:blipFill>
          <a:blip r:embed="rId3"/>
          <a:srcRect l="5197" t="28483" r="9059"/>
          <a:stretch>
            <a:fillRect/>
          </a:stretch>
        </p:blipFill>
        <p:spPr bwMode="auto">
          <a:xfrm>
            <a:off x="1571604" y="1714488"/>
            <a:ext cx="2357454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5572140"/>
            <a:ext cx="8072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id-ID" sz="2000" dirty="0" smtClean="0">
                <a:latin typeface="Arial Black" pitchFamily="34" charset="0"/>
              </a:rPr>
              <a:t>MAJELIS UPP LANSIA :HANNY MAUBOY ANG</a:t>
            </a:r>
            <a:endParaRPr lang="id-ID" sz="2000" b="1" dirty="0" smtClean="0">
              <a:latin typeface="Arial Black" pitchFamily="34" charset="0"/>
            </a:endParaRPr>
          </a:p>
          <a:p>
            <a:pPr marL="914400" indent="-914400"/>
            <a:r>
              <a:rPr lang="id-ID" sz="2400" dirty="0" smtClean="0">
                <a:latin typeface="Arial Black" pitchFamily="34" charset="0"/>
              </a:rPr>
              <a:t> </a:t>
            </a:r>
            <a:endParaRPr lang="id-ID" sz="2400" b="1" dirty="0">
              <a:latin typeface="Arial Black" pitchFamily="34" charset="0"/>
            </a:endParaRPr>
          </a:p>
        </p:txBody>
      </p:sp>
      <p:pic>
        <p:nvPicPr>
          <p:cNvPr id="8" name="Picture 2" descr="D:\ALL FILE FOTO\FROM KO PAUL\pelayanan christmas carol\IMG_2957.JPG"/>
          <p:cNvPicPr>
            <a:picLocks noChangeAspect="1" noChangeArrowheads="1"/>
          </p:cNvPicPr>
          <p:nvPr/>
        </p:nvPicPr>
        <p:blipFill>
          <a:blip r:embed="rId2" cstate="print"/>
          <a:srcRect l="45312" t="25000" r="21094"/>
          <a:stretch>
            <a:fillRect/>
          </a:stretch>
        </p:blipFill>
        <p:spPr bwMode="auto">
          <a:xfrm flipH="1">
            <a:off x="1643042" y="1643050"/>
            <a:ext cx="2500330" cy="3721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8"/>
          <p:cNvGrpSpPr/>
          <p:nvPr/>
        </p:nvGrpSpPr>
        <p:grpSpPr>
          <a:xfrm>
            <a:off x="0" y="29980"/>
            <a:ext cx="9144000" cy="1555788"/>
            <a:chOff x="0" y="29980"/>
            <a:chExt cx="9144000" cy="1555788"/>
          </a:xfrm>
        </p:grpSpPr>
        <p:sp>
          <p:nvSpPr>
            <p:cNvPr id="10" name="Rectangle 9"/>
            <p:cNvSpPr/>
            <p:nvPr/>
          </p:nvSpPr>
          <p:spPr>
            <a:xfrm>
              <a:off x="0" y="285728"/>
              <a:ext cx="9144000" cy="1143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" name="Picture 2" descr="D:\logo agape umu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148" y="29980"/>
              <a:ext cx="1571636" cy="1555788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928794" y="312196"/>
              <a:ext cx="70008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MAJELIS GMIT AGAPE</a:t>
              </a:r>
            </a:p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PERIODE 2017-2021</a:t>
              </a:r>
              <a:endParaRPr lang="id-ID" sz="32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472" y="5532326"/>
            <a:ext cx="807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id-ID" sz="2000" dirty="0" smtClean="0">
                <a:latin typeface="Arial Black" pitchFamily="34" charset="0"/>
              </a:rPr>
              <a:t>MAJELIS UPP KAUM </a:t>
            </a:r>
            <a:r>
              <a:rPr lang="id-ID" sz="2000" dirty="0" smtClean="0">
                <a:latin typeface="Arial Black" pitchFamily="34" charset="0"/>
              </a:rPr>
              <a:t>BAPAK: </a:t>
            </a:r>
            <a:r>
              <a:rPr lang="id-ID" sz="2000" dirty="0" smtClean="0">
                <a:latin typeface="Arial Black" pitchFamily="34" charset="0"/>
              </a:rPr>
              <a:t>EDUARD NUSSY</a:t>
            </a:r>
          </a:p>
          <a:p>
            <a:pPr marL="914400" indent="-914400" algn="ctr"/>
            <a:r>
              <a:rPr lang="id-ID" sz="2000" b="1" dirty="0" smtClean="0">
                <a:latin typeface="Arial Black" pitchFamily="34" charset="0"/>
              </a:rPr>
              <a:t>TTL </a:t>
            </a:r>
            <a:r>
              <a:rPr lang="id-ID" sz="2000" b="1" dirty="0" smtClean="0">
                <a:latin typeface="Arial Black" pitchFamily="34" charset="0"/>
              </a:rPr>
              <a:t>: </a:t>
            </a:r>
            <a:r>
              <a:rPr lang="id-ID" sz="2000" b="1" dirty="0" smtClean="0">
                <a:latin typeface="Arial Black" pitchFamily="34" charset="0"/>
              </a:rPr>
              <a:t>KUPANG, 05 MEI 1966</a:t>
            </a:r>
          </a:p>
          <a:p>
            <a:pPr marL="914400" indent="-914400" algn="ctr"/>
            <a:r>
              <a:rPr lang="id-ID" sz="2400" dirty="0" smtClean="0">
                <a:latin typeface="Arial Black" pitchFamily="34" charset="0"/>
              </a:rPr>
              <a:t> </a:t>
            </a:r>
            <a:endParaRPr lang="id-ID" sz="2400" b="1" dirty="0">
              <a:latin typeface="Arial Black" pitchFamily="34" charset="0"/>
            </a:endParaRPr>
          </a:p>
        </p:txBody>
      </p:sp>
      <p:pic>
        <p:nvPicPr>
          <p:cNvPr id="8" name="Picture 3" descr="G:\FB_IMG_1505570700115.jpg"/>
          <p:cNvPicPr>
            <a:picLocks noChangeAspect="1" noChangeArrowheads="1"/>
          </p:cNvPicPr>
          <p:nvPr/>
        </p:nvPicPr>
        <p:blipFill>
          <a:blip r:embed="rId2"/>
          <a:srcRect l="33849"/>
          <a:stretch>
            <a:fillRect/>
          </a:stretch>
        </p:blipFill>
        <p:spPr bwMode="auto">
          <a:xfrm>
            <a:off x="1428727" y="1714488"/>
            <a:ext cx="3027701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9" name="Group 8"/>
          <p:cNvGrpSpPr/>
          <p:nvPr/>
        </p:nvGrpSpPr>
        <p:grpSpPr>
          <a:xfrm>
            <a:off x="0" y="29980"/>
            <a:ext cx="9144000" cy="1555788"/>
            <a:chOff x="0" y="29980"/>
            <a:chExt cx="9144000" cy="1555788"/>
          </a:xfrm>
        </p:grpSpPr>
        <p:sp>
          <p:nvSpPr>
            <p:cNvPr id="10" name="Rectangle 9"/>
            <p:cNvSpPr/>
            <p:nvPr/>
          </p:nvSpPr>
          <p:spPr>
            <a:xfrm>
              <a:off x="0" y="285728"/>
              <a:ext cx="9144000" cy="1143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" name="Picture 2" descr="D:\logo agape umu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148" y="29980"/>
              <a:ext cx="1571636" cy="1555788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928794" y="312196"/>
              <a:ext cx="70008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 MAJELIS GMIT AGAPE</a:t>
              </a:r>
            </a:p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PERIODE 2017-2021</a:t>
              </a:r>
              <a:endParaRPr lang="id-ID" sz="32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 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715016"/>
            <a:ext cx="807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latin typeface="Arial Black" pitchFamily="34" charset="0"/>
              </a:rPr>
              <a:t>MAJELIS UPP KAUM WANITA : </a:t>
            </a:r>
            <a:r>
              <a:rPr lang="id-ID" sz="2000" b="1" dirty="0" smtClean="0">
                <a:latin typeface="Arial Black" pitchFamily="34" charset="0"/>
              </a:rPr>
              <a:t>THERESIA </a:t>
            </a:r>
            <a:r>
              <a:rPr lang="id-ID" sz="2000" b="1" dirty="0" smtClean="0">
                <a:latin typeface="Arial Black" pitchFamily="34" charset="0"/>
              </a:rPr>
              <a:t>NUSSY</a:t>
            </a:r>
          </a:p>
          <a:p>
            <a:pPr algn="ctr"/>
            <a:r>
              <a:rPr lang="id-ID" sz="2000" b="1" dirty="0" smtClean="0">
                <a:latin typeface="Arial Black" pitchFamily="34" charset="0"/>
              </a:rPr>
              <a:t>TTL </a:t>
            </a:r>
            <a:r>
              <a:rPr lang="id-ID" sz="2000" b="1" dirty="0" smtClean="0">
                <a:latin typeface="Arial Black" pitchFamily="34" charset="0"/>
              </a:rPr>
              <a:t>: </a:t>
            </a:r>
            <a:r>
              <a:rPr lang="id-ID" sz="2000" b="1" dirty="0" smtClean="0">
                <a:latin typeface="Arial Black" pitchFamily="34" charset="0"/>
              </a:rPr>
              <a:t>SURABAYA, 06 MEI 1964</a:t>
            </a:r>
            <a:endParaRPr lang="id-ID" sz="2000" b="1" dirty="0">
              <a:latin typeface="Arial Black" pitchFamily="34" charset="0"/>
            </a:endParaRPr>
          </a:p>
        </p:txBody>
      </p:sp>
      <p:pic>
        <p:nvPicPr>
          <p:cNvPr id="16387" name="Picture 3" descr="D:\Badan Formatur\2017\foto majelis\1501324688592.jpg"/>
          <p:cNvPicPr>
            <a:picLocks noChangeAspect="1" noChangeArrowheads="1"/>
          </p:cNvPicPr>
          <p:nvPr/>
        </p:nvPicPr>
        <p:blipFill>
          <a:blip r:embed="rId3"/>
          <a:srcRect l="14110" t="12347"/>
          <a:stretch>
            <a:fillRect/>
          </a:stretch>
        </p:blipFill>
        <p:spPr bwMode="auto">
          <a:xfrm>
            <a:off x="1643042" y="1714488"/>
            <a:ext cx="2143140" cy="3888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 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572140"/>
            <a:ext cx="80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latin typeface="Arial Black" pitchFamily="34" charset="0"/>
              </a:rPr>
              <a:t>MAJELIS UPP PEMUDA :  IRAWATI</a:t>
            </a:r>
            <a:endParaRPr lang="id-ID" sz="2000" b="1" dirty="0">
              <a:latin typeface="Arial Black" pitchFamily="34" charset="0"/>
            </a:endParaRPr>
          </a:p>
        </p:txBody>
      </p:sp>
      <p:pic>
        <p:nvPicPr>
          <p:cNvPr id="6147" name="Picture 3" descr="D:\Badan Formatur\2017\foto majelis\15013247101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857364"/>
            <a:ext cx="3051852" cy="3262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288364"/>
            <a:ext cx="8215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latin typeface="Arial Black" pitchFamily="34" charset="0"/>
              </a:rPr>
              <a:t>MAJELIS UPP REMAJA </a:t>
            </a:r>
            <a:r>
              <a:rPr lang="id-ID" sz="2000" b="1" dirty="0" smtClean="0">
                <a:latin typeface="Arial Black" pitchFamily="34" charset="0"/>
              </a:rPr>
              <a:t>: JAMES </a:t>
            </a:r>
            <a:r>
              <a:rPr lang="id-ID" sz="2000" b="1" dirty="0" smtClean="0">
                <a:latin typeface="Arial Black" pitchFamily="34" charset="0"/>
              </a:rPr>
              <a:t>ROLAND SENGGE</a:t>
            </a:r>
          </a:p>
          <a:p>
            <a:pPr algn="ctr"/>
            <a:r>
              <a:rPr lang="id-ID" sz="2000" b="1" dirty="0" smtClean="0">
                <a:latin typeface="Arial Black" pitchFamily="34" charset="0"/>
              </a:rPr>
              <a:t>TTL </a:t>
            </a:r>
            <a:r>
              <a:rPr lang="id-ID" sz="2000" b="1" dirty="0" smtClean="0">
                <a:latin typeface="Arial Black" pitchFamily="34" charset="0"/>
              </a:rPr>
              <a:t>: </a:t>
            </a:r>
            <a:r>
              <a:rPr lang="id-ID" sz="2000" b="1" dirty="0" smtClean="0">
                <a:latin typeface="Arial Black" pitchFamily="34" charset="0"/>
              </a:rPr>
              <a:t>07 MEI 1984</a:t>
            </a:r>
            <a:endParaRPr lang="id-ID" sz="2000" b="1" dirty="0">
              <a:latin typeface="Arial Black" pitchFamily="34" charset="0"/>
            </a:endParaRPr>
          </a:p>
        </p:txBody>
      </p:sp>
      <p:pic>
        <p:nvPicPr>
          <p:cNvPr id="18434" name="Picture 2" descr="D:\Badan Formatur\2017\foto majelis\IMG-20170729-WA0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928794" y="1643050"/>
            <a:ext cx="2428892" cy="3407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229067"/>
            <a:ext cx="807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latin typeface="Arial Black" pitchFamily="34" charset="0"/>
              </a:rPr>
              <a:t>WAKIL </a:t>
            </a:r>
            <a:r>
              <a:rPr lang="id-ID" sz="2000" b="1" dirty="0" smtClean="0">
                <a:latin typeface="Arial Black" pitchFamily="34" charset="0"/>
              </a:rPr>
              <a:t>KETUA 1: </a:t>
            </a:r>
            <a:r>
              <a:rPr lang="id-ID" sz="2000" b="1" dirty="0" smtClean="0">
                <a:latin typeface="Arial Black" pitchFamily="34" charset="0"/>
              </a:rPr>
              <a:t>LAURENSIUS LULU</a:t>
            </a:r>
          </a:p>
          <a:p>
            <a:pPr algn="ctr"/>
            <a:r>
              <a:rPr lang="id-ID" sz="2000" b="1" dirty="0" smtClean="0">
                <a:latin typeface="Arial Black" pitchFamily="34" charset="0"/>
              </a:rPr>
              <a:t>TTL</a:t>
            </a:r>
            <a:r>
              <a:rPr lang="id-ID" sz="2000" b="1" dirty="0">
                <a:latin typeface="Arial Black" pitchFamily="34" charset="0"/>
              </a:rPr>
              <a:t> </a:t>
            </a:r>
            <a:r>
              <a:rPr lang="id-ID" sz="2000" b="1" dirty="0" smtClean="0">
                <a:latin typeface="Arial Black" pitchFamily="34" charset="0"/>
              </a:rPr>
              <a:t>: </a:t>
            </a:r>
            <a:r>
              <a:rPr lang="id-ID" sz="2000" b="1" dirty="0" smtClean="0">
                <a:latin typeface="Arial Black" pitchFamily="34" charset="0"/>
              </a:rPr>
              <a:t>ENDE, 20 OKTOBER 1964</a:t>
            </a:r>
            <a:endParaRPr lang="id-ID" sz="2000" b="1" dirty="0">
              <a:latin typeface="Arial Black" pitchFamily="34" charset="0"/>
            </a:endParaRPr>
          </a:p>
        </p:txBody>
      </p:sp>
      <p:pic>
        <p:nvPicPr>
          <p:cNvPr id="8194" name="Picture 2" descr="D:\Badan Formatur\2017\foto majelis\IMG-20170728-WA0004.jpg"/>
          <p:cNvPicPr>
            <a:picLocks noChangeAspect="1" noChangeArrowheads="1"/>
          </p:cNvPicPr>
          <p:nvPr/>
        </p:nvPicPr>
        <p:blipFill>
          <a:blip r:embed="rId3" cstate="print"/>
          <a:srcRect l="4380" t="8267" r="4616"/>
          <a:stretch>
            <a:fillRect/>
          </a:stretch>
        </p:blipFill>
        <p:spPr bwMode="auto">
          <a:xfrm>
            <a:off x="2143108" y="1785926"/>
            <a:ext cx="2925164" cy="3004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 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6" y="5715016"/>
            <a:ext cx="8072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latin typeface="Arial Black" pitchFamily="34" charset="0"/>
              </a:rPr>
              <a:t>MAJELIS UPP ANAK (SEKOLAH </a:t>
            </a:r>
            <a:r>
              <a:rPr lang="id-ID" sz="2000" b="1" dirty="0" smtClean="0">
                <a:latin typeface="Arial Black" pitchFamily="34" charset="0"/>
              </a:rPr>
              <a:t>MINGGU) :</a:t>
            </a:r>
          </a:p>
          <a:p>
            <a:pPr algn="ctr"/>
            <a:r>
              <a:rPr lang="id-ID" sz="2000" b="1" dirty="0" smtClean="0">
                <a:latin typeface="Arial Black" pitchFamily="34" charset="0"/>
              </a:rPr>
              <a:t>THERESIA </a:t>
            </a:r>
            <a:r>
              <a:rPr lang="id-ID" sz="2000" b="1" dirty="0" smtClean="0">
                <a:latin typeface="Arial Black" pitchFamily="34" charset="0"/>
              </a:rPr>
              <a:t>GUINTA</a:t>
            </a:r>
          </a:p>
          <a:p>
            <a:pPr algn="ctr"/>
            <a:r>
              <a:rPr lang="id-ID" sz="2000" b="1" dirty="0" smtClean="0">
                <a:latin typeface="Arial Black" pitchFamily="34" charset="0"/>
              </a:rPr>
              <a:t>TTL </a:t>
            </a:r>
            <a:r>
              <a:rPr lang="id-ID" sz="2000" b="1" dirty="0" smtClean="0">
                <a:latin typeface="Arial Black" pitchFamily="34" charset="0"/>
              </a:rPr>
              <a:t>: </a:t>
            </a:r>
            <a:r>
              <a:rPr lang="id-ID" sz="2000" b="1" dirty="0" smtClean="0">
                <a:latin typeface="Arial Black" pitchFamily="34" charset="0"/>
              </a:rPr>
              <a:t>KUPANG, 30 DESEMBER 1977</a:t>
            </a:r>
            <a:endParaRPr lang="id-ID" sz="2000" b="1" dirty="0">
              <a:latin typeface="Arial Black" pitchFamily="34" charset="0"/>
            </a:endParaRPr>
          </a:p>
        </p:txBody>
      </p:sp>
      <p:pic>
        <p:nvPicPr>
          <p:cNvPr id="8" name="Picture 2" descr="D:\Badan Formatur\2017\foto majelis\IMG-20170729-WA0012.jpg"/>
          <p:cNvPicPr>
            <a:picLocks noChangeAspect="1" noChangeArrowheads="1"/>
          </p:cNvPicPr>
          <p:nvPr/>
        </p:nvPicPr>
        <p:blipFill>
          <a:blip r:embed="rId3"/>
          <a:srcRect l="9615" t="25241" r="14423"/>
          <a:stretch>
            <a:fillRect/>
          </a:stretch>
        </p:blipFill>
        <p:spPr bwMode="auto">
          <a:xfrm>
            <a:off x="1714480" y="1571612"/>
            <a:ext cx="3000396" cy="3937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286388"/>
            <a:ext cx="8072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latin typeface="Arial Black" pitchFamily="34" charset="0"/>
              </a:rPr>
              <a:t>MAJELIS UPP MUSIK DAN PADUAN SUARA : LAURENSIUS OEMATAN</a:t>
            </a:r>
          </a:p>
          <a:p>
            <a:pPr algn="ctr"/>
            <a:r>
              <a:rPr lang="id-ID" sz="2000" b="1" dirty="0" smtClean="0">
                <a:latin typeface="Arial Black" pitchFamily="34" charset="0"/>
              </a:rPr>
              <a:t>TTL : KUPANG, 28 AGUSTUS 1954</a:t>
            </a:r>
            <a:endParaRPr lang="id-ID" sz="2000" b="1" dirty="0">
              <a:latin typeface="Arial Black" pitchFamily="34" charset="0"/>
            </a:endParaRPr>
          </a:p>
        </p:txBody>
      </p:sp>
      <p:pic>
        <p:nvPicPr>
          <p:cNvPr id="9219" name="Picture 3" descr="D:\Badan Formatur\2017\foto majelis\1501324659747.jpg"/>
          <p:cNvPicPr>
            <a:picLocks noChangeAspect="1" noChangeArrowheads="1"/>
          </p:cNvPicPr>
          <p:nvPr/>
        </p:nvPicPr>
        <p:blipFill>
          <a:blip r:embed="rId3" cstate="print"/>
          <a:srcRect t="8505" r="-10714" b="5078"/>
          <a:stretch>
            <a:fillRect/>
          </a:stretch>
        </p:blipFill>
        <p:spPr bwMode="auto">
          <a:xfrm>
            <a:off x="1857356" y="1857364"/>
            <a:ext cx="2214578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648942"/>
            <a:ext cx="80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latin typeface="Arial Black" pitchFamily="34" charset="0"/>
              </a:rPr>
              <a:t>WAKIL KETUA 2 : NELSON TH TALI</a:t>
            </a:r>
            <a:endParaRPr lang="id-ID" sz="2000" b="1" dirty="0">
              <a:latin typeface="Arial Black" pitchFamily="34" charset="0"/>
            </a:endParaRPr>
          </a:p>
        </p:txBody>
      </p:sp>
      <p:pic>
        <p:nvPicPr>
          <p:cNvPr id="11266" name="Picture 2" descr="D:\Badan Formatur\2017\foto majelis\IMG-20170729-WA0024.jpg"/>
          <p:cNvPicPr>
            <a:picLocks noChangeAspect="1" noChangeArrowheads="1"/>
          </p:cNvPicPr>
          <p:nvPr/>
        </p:nvPicPr>
        <p:blipFill>
          <a:blip r:embed="rId3"/>
          <a:srcRect l="24606" r="18839"/>
          <a:stretch>
            <a:fillRect/>
          </a:stretch>
        </p:blipFill>
        <p:spPr bwMode="auto">
          <a:xfrm>
            <a:off x="1928794" y="1643050"/>
            <a:ext cx="2786082" cy="3694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143512"/>
            <a:ext cx="807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>
                <a:latin typeface="Arial Black" pitchFamily="34" charset="0"/>
              </a:rPr>
              <a:t>SEKRETARIS	</a:t>
            </a:r>
            <a:r>
              <a:rPr lang="id-ID" sz="2000" dirty="0" smtClean="0">
                <a:latin typeface="Arial Black" pitchFamily="34" charset="0"/>
              </a:rPr>
              <a:t>: </a:t>
            </a:r>
            <a:r>
              <a:rPr lang="id-ID" sz="2000" dirty="0" smtClean="0">
                <a:latin typeface="Arial Black" pitchFamily="34" charset="0"/>
              </a:rPr>
              <a:t>ALBERT ABINENO</a:t>
            </a:r>
          </a:p>
          <a:p>
            <a:pPr marL="914400" indent="-914400" algn="ctr"/>
            <a:r>
              <a:rPr lang="id-ID" sz="2000" b="1" dirty="0" smtClean="0">
                <a:latin typeface="Arial Black" pitchFamily="34" charset="0"/>
              </a:rPr>
              <a:t>TTL</a:t>
            </a:r>
            <a:r>
              <a:rPr lang="id-ID" sz="2000" b="1" dirty="0">
                <a:latin typeface="Arial Black" pitchFamily="34" charset="0"/>
              </a:rPr>
              <a:t> </a:t>
            </a:r>
            <a:r>
              <a:rPr lang="id-ID" sz="2000" b="1" dirty="0" smtClean="0">
                <a:latin typeface="Arial Black" pitchFamily="34" charset="0"/>
              </a:rPr>
              <a:t>: </a:t>
            </a:r>
            <a:r>
              <a:rPr lang="id-ID" sz="2000" b="1" dirty="0" smtClean="0">
                <a:latin typeface="Arial Black" pitchFamily="34" charset="0"/>
              </a:rPr>
              <a:t>KUPANG, 13 APRIL 1970</a:t>
            </a:r>
          </a:p>
          <a:p>
            <a:pPr marL="914400" indent="-914400" algn="ctr"/>
            <a:r>
              <a:rPr lang="id-ID" sz="2400" dirty="0" smtClean="0">
                <a:latin typeface="Arial Black" pitchFamily="34" charset="0"/>
              </a:rPr>
              <a:t> </a:t>
            </a:r>
            <a:endParaRPr lang="id-ID" sz="2400" b="1" dirty="0">
              <a:latin typeface="Arial Black" pitchFamily="34" charset="0"/>
            </a:endParaRPr>
          </a:p>
        </p:txBody>
      </p:sp>
      <p:pic>
        <p:nvPicPr>
          <p:cNvPr id="2" name="Picture 2" descr="D:\Badan Formatur\foto majelis\albert.jpg"/>
          <p:cNvPicPr>
            <a:picLocks noChangeAspect="1" noChangeArrowheads="1"/>
          </p:cNvPicPr>
          <p:nvPr/>
        </p:nvPicPr>
        <p:blipFill>
          <a:blip r:embed="rId3"/>
          <a:srcRect l="11066" r="24385"/>
          <a:stretch>
            <a:fillRect/>
          </a:stretch>
        </p:blipFill>
        <p:spPr bwMode="auto">
          <a:xfrm>
            <a:off x="1500166" y="1643050"/>
            <a:ext cx="2786082" cy="3237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643578"/>
            <a:ext cx="807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latin typeface="Arial Black" pitchFamily="34" charset="0"/>
              </a:rPr>
              <a:t>WAKIL </a:t>
            </a:r>
            <a:r>
              <a:rPr lang="id-ID" sz="2000" b="1" dirty="0" smtClean="0">
                <a:latin typeface="Arial Black" pitchFamily="34" charset="0"/>
              </a:rPr>
              <a:t>SEKRETARIS : PRISILIA </a:t>
            </a:r>
            <a:r>
              <a:rPr lang="id-ID" sz="2000" b="1" dirty="0" smtClean="0">
                <a:latin typeface="Arial Black" pitchFamily="34" charset="0"/>
              </a:rPr>
              <a:t>DAUD</a:t>
            </a:r>
          </a:p>
          <a:p>
            <a:pPr algn="ctr"/>
            <a:r>
              <a:rPr lang="id-ID" sz="2000" b="1" dirty="0" smtClean="0">
                <a:latin typeface="Arial Black" pitchFamily="34" charset="0"/>
              </a:rPr>
              <a:t>TTL</a:t>
            </a:r>
            <a:r>
              <a:rPr lang="id-ID" sz="2000" b="1" dirty="0">
                <a:latin typeface="Arial Black" pitchFamily="34" charset="0"/>
              </a:rPr>
              <a:t> </a:t>
            </a:r>
            <a:r>
              <a:rPr lang="id-ID" sz="2000" b="1" dirty="0" smtClean="0">
                <a:latin typeface="Arial Black" pitchFamily="34" charset="0"/>
              </a:rPr>
              <a:t>: </a:t>
            </a:r>
            <a:r>
              <a:rPr lang="id-ID" sz="2000" b="1" dirty="0" smtClean="0">
                <a:latin typeface="Arial Black" pitchFamily="34" charset="0"/>
              </a:rPr>
              <a:t>KUPANG, 10 OKTOBER 1984</a:t>
            </a:r>
            <a:endParaRPr lang="id-ID" sz="2000" b="1" dirty="0">
              <a:latin typeface="Arial Black" pitchFamily="34" charset="0"/>
            </a:endParaRPr>
          </a:p>
        </p:txBody>
      </p:sp>
      <p:pic>
        <p:nvPicPr>
          <p:cNvPr id="15362" name="Picture 2" descr="D:\Badan Formatur\2017\foto majelis\IMG-20170729-WA0011.jpg"/>
          <p:cNvPicPr>
            <a:picLocks noChangeAspect="1" noChangeArrowheads="1"/>
          </p:cNvPicPr>
          <p:nvPr/>
        </p:nvPicPr>
        <p:blipFill>
          <a:blip r:embed="rId3"/>
          <a:srcRect t="11641"/>
          <a:stretch>
            <a:fillRect/>
          </a:stretch>
        </p:blipFill>
        <p:spPr bwMode="auto">
          <a:xfrm>
            <a:off x="1928794" y="1714488"/>
            <a:ext cx="3092503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669837"/>
            <a:ext cx="878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latin typeface="Arial Black" pitchFamily="34" charset="0"/>
              </a:rPr>
              <a:t>BENDAHARA	</a:t>
            </a:r>
            <a:r>
              <a:rPr lang="id-ID" sz="2000" b="1" dirty="0" smtClean="0">
                <a:latin typeface="Arial Black" pitchFamily="34" charset="0"/>
              </a:rPr>
              <a:t>: </a:t>
            </a:r>
            <a:r>
              <a:rPr lang="id-ID" sz="2000" b="1" dirty="0" smtClean="0">
                <a:latin typeface="Arial Black" pitchFamily="34" charset="0"/>
              </a:rPr>
              <a:t>NOVITA ANTHONIUS</a:t>
            </a:r>
          </a:p>
          <a:p>
            <a:pPr algn="ctr"/>
            <a:r>
              <a:rPr lang="id-ID" sz="2000" b="1" dirty="0" smtClean="0">
                <a:latin typeface="Arial Black" pitchFamily="34" charset="0"/>
              </a:rPr>
              <a:t>TTL</a:t>
            </a:r>
            <a:r>
              <a:rPr lang="id-ID" sz="2000" b="1" dirty="0">
                <a:latin typeface="Arial Black" pitchFamily="34" charset="0"/>
              </a:rPr>
              <a:t> </a:t>
            </a:r>
            <a:r>
              <a:rPr lang="id-ID" sz="2000" b="1" dirty="0" smtClean="0">
                <a:latin typeface="Arial Black" pitchFamily="34" charset="0"/>
              </a:rPr>
              <a:t>: </a:t>
            </a:r>
            <a:r>
              <a:rPr lang="id-ID" sz="2000" b="1" dirty="0" smtClean="0">
                <a:latin typeface="Arial Black" pitchFamily="34" charset="0"/>
              </a:rPr>
              <a:t>SURABAYA, 26 NOVEMBER 1988</a:t>
            </a:r>
            <a:endParaRPr lang="id-ID" sz="2000" b="1" dirty="0">
              <a:latin typeface="Arial Black" pitchFamily="34" charset="0"/>
            </a:endParaRPr>
          </a:p>
        </p:txBody>
      </p:sp>
      <p:pic>
        <p:nvPicPr>
          <p:cNvPr id="13314" name="Picture 2" descr="D:\Badan Formatur\2017\foto majelis\IMG_20170729_151735_HDR.jpg"/>
          <p:cNvPicPr>
            <a:picLocks noChangeAspect="1" noChangeArrowheads="1"/>
          </p:cNvPicPr>
          <p:nvPr/>
        </p:nvPicPr>
        <p:blipFill>
          <a:blip r:embed="rId4" cstate="print"/>
          <a:srcRect t="4132" b="13246"/>
          <a:stretch>
            <a:fillRect/>
          </a:stretch>
        </p:blipFill>
        <p:spPr bwMode="auto">
          <a:xfrm>
            <a:off x="2071670" y="1643050"/>
            <a:ext cx="2428892" cy="3566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577504"/>
            <a:ext cx="807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latin typeface="Arial Black" pitchFamily="34" charset="0"/>
              </a:rPr>
              <a:t>WAKIL </a:t>
            </a:r>
            <a:r>
              <a:rPr lang="id-ID" sz="2000" b="1" dirty="0" smtClean="0">
                <a:latin typeface="Arial Black" pitchFamily="34" charset="0"/>
              </a:rPr>
              <a:t>BENDAHARA: </a:t>
            </a:r>
            <a:r>
              <a:rPr lang="id-ID" sz="2000" b="1" dirty="0" smtClean="0">
                <a:latin typeface="Arial Black" pitchFamily="34" charset="0"/>
              </a:rPr>
              <a:t>DAFID GUNAWAN PUTRA</a:t>
            </a:r>
          </a:p>
          <a:p>
            <a:pPr algn="ctr"/>
            <a:r>
              <a:rPr lang="id-ID" sz="2000" b="1" dirty="0" smtClean="0">
                <a:latin typeface="Arial Black" pitchFamily="34" charset="0"/>
              </a:rPr>
              <a:t>TTL</a:t>
            </a:r>
            <a:r>
              <a:rPr lang="id-ID" sz="2000" b="1" dirty="0">
                <a:latin typeface="Arial Black" pitchFamily="34" charset="0"/>
              </a:rPr>
              <a:t> </a:t>
            </a:r>
            <a:r>
              <a:rPr lang="id-ID" sz="2000" b="1" dirty="0" smtClean="0">
                <a:latin typeface="Arial Black" pitchFamily="34" charset="0"/>
              </a:rPr>
              <a:t>: </a:t>
            </a:r>
            <a:r>
              <a:rPr lang="id-ID" sz="2000" b="1" dirty="0" smtClean="0">
                <a:latin typeface="Arial Black" pitchFamily="34" charset="0"/>
              </a:rPr>
              <a:t>KUPANG, 07 DESEMBER 1978</a:t>
            </a:r>
            <a:endParaRPr lang="id-ID" sz="2000" b="1" dirty="0">
              <a:latin typeface="Arial Black" pitchFamily="34" charset="0"/>
            </a:endParaRPr>
          </a:p>
        </p:txBody>
      </p:sp>
      <p:pic>
        <p:nvPicPr>
          <p:cNvPr id="4098" name="Picture 2" descr="D:\Badan Formatur\foto majelis\DSCN0986.JPG"/>
          <p:cNvPicPr>
            <a:picLocks noChangeAspect="1" noChangeArrowheads="1"/>
          </p:cNvPicPr>
          <p:nvPr/>
        </p:nvPicPr>
        <p:blipFill>
          <a:blip r:embed="rId3" cstate="print"/>
          <a:srcRect l="11491" r="8741" b="20082"/>
          <a:stretch>
            <a:fillRect/>
          </a:stretch>
        </p:blipFill>
        <p:spPr bwMode="auto">
          <a:xfrm flipH="1">
            <a:off x="1643042" y="1778554"/>
            <a:ext cx="2733331" cy="3650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500702"/>
            <a:ext cx="8072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latin typeface="Arial Black" pitchFamily="34" charset="0"/>
              </a:rPr>
              <a:t>MAJELIS UPP LITURGIA &amp; PENATALAYANAN</a:t>
            </a:r>
            <a:r>
              <a:rPr lang="id-ID" sz="2000" b="1" dirty="0" smtClean="0">
                <a:latin typeface="Arial Black" pitchFamily="34" charset="0"/>
              </a:rPr>
              <a:t>:</a:t>
            </a:r>
          </a:p>
          <a:p>
            <a:pPr algn="ctr"/>
            <a:r>
              <a:rPr lang="id-ID" sz="2000" b="1" dirty="0" smtClean="0">
                <a:latin typeface="Arial Black" pitchFamily="34" charset="0"/>
              </a:rPr>
              <a:t>   ANA </a:t>
            </a:r>
            <a:r>
              <a:rPr lang="id-ID" sz="2000" b="1" dirty="0" smtClean="0">
                <a:latin typeface="Arial Black" pitchFamily="34" charset="0"/>
              </a:rPr>
              <a:t>RIWU KAHO</a:t>
            </a:r>
          </a:p>
          <a:p>
            <a:pPr algn="ctr"/>
            <a:r>
              <a:rPr lang="id-ID" sz="2000" b="1" dirty="0" smtClean="0">
                <a:latin typeface="Arial Black" pitchFamily="34" charset="0"/>
              </a:rPr>
              <a:t>TTL </a:t>
            </a:r>
            <a:r>
              <a:rPr lang="id-ID" sz="2000" b="1" dirty="0" smtClean="0">
                <a:latin typeface="Arial Black" pitchFamily="34" charset="0"/>
              </a:rPr>
              <a:t>: </a:t>
            </a:r>
            <a:r>
              <a:rPr lang="id-ID" sz="2000" b="1" dirty="0" smtClean="0">
                <a:latin typeface="Arial Black" pitchFamily="34" charset="0"/>
              </a:rPr>
              <a:t>KUPANG, 30 AGUSTUS 1952</a:t>
            </a:r>
            <a:endParaRPr lang="id-ID" sz="2000" b="1" dirty="0">
              <a:latin typeface="Arial Black" pitchFamily="34" charset="0"/>
            </a:endParaRPr>
          </a:p>
        </p:txBody>
      </p:sp>
      <p:pic>
        <p:nvPicPr>
          <p:cNvPr id="2050" name="Picture 2" descr="D:\Badan Formatur\foto majelis\DSCN0989.JPG"/>
          <p:cNvPicPr>
            <a:picLocks noChangeAspect="1" noChangeArrowheads="1"/>
          </p:cNvPicPr>
          <p:nvPr/>
        </p:nvPicPr>
        <p:blipFill>
          <a:blip r:embed="rId3" cstate="print"/>
          <a:srcRect l="4223" t="3168" r="23979" b="20799"/>
          <a:stretch>
            <a:fillRect/>
          </a:stretch>
        </p:blipFill>
        <p:spPr bwMode="auto">
          <a:xfrm>
            <a:off x="1285852" y="1785926"/>
            <a:ext cx="2428892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472" y="5389450"/>
            <a:ext cx="8072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id-ID" sz="2000" dirty="0" smtClean="0">
                <a:latin typeface="Arial Black" pitchFamily="34" charset="0"/>
              </a:rPr>
              <a:t>MAJELIS UPP LITURGIA &amp; PENATALAYANAN : </a:t>
            </a:r>
            <a:endParaRPr lang="id-ID" sz="2000" dirty="0" smtClean="0">
              <a:latin typeface="Arial Black" pitchFamily="34" charset="0"/>
            </a:endParaRPr>
          </a:p>
          <a:p>
            <a:pPr marL="914400" indent="-914400" algn="ctr"/>
            <a:r>
              <a:rPr lang="id-ID" sz="2000" dirty="0" smtClean="0">
                <a:latin typeface="Arial Black" pitchFamily="34" charset="0"/>
              </a:rPr>
              <a:t>      RONGKY </a:t>
            </a:r>
            <a:r>
              <a:rPr lang="id-ID" sz="2000" dirty="0" smtClean="0">
                <a:latin typeface="Arial Black" pitchFamily="34" charset="0"/>
              </a:rPr>
              <a:t>FAMDALE</a:t>
            </a:r>
          </a:p>
          <a:p>
            <a:pPr marL="914400" indent="-914400" algn="ctr"/>
            <a:r>
              <a:rPr lang="id-ID" sz="2000" b="1" dirty="0" smtClean="0">
                <a:latin typeface="Arial Black" pitchFamily="34" charset="0"/>
              </a:rPr>
              <a:t>TTL</a:t>
            </a:r>
            <a:r>
              <a:rPr lang="id-ID" sz="2000" b="1" dirty="0">
                <a:latin typeface="Arial Black" pitchFamily="34" charset="0"/>
              </a:rPr>
              <a:t> </a:t>
            </a:r>
            <a:r>
              <a:rPr lang="id-ID" sz="2000" b="1" dirty="0" smtClean="0">
                <a:latin typeface="Arial Black" pitchFamily="34" charset="0"/>
              </a:rPr>
              <a:t>: </a:t>
            </a:r>
            <a:r>
              <a:rPr lang="id-ID" sz="2000" b="1" dirty="0" smtClean="0">
                <a:latin typeface="Arial Black" pitchFamily="34" charset="0"/>
              </a:rPr>
              <a:t>KUPANG, 04 APRIL 1976</a:t>
            </a:r>
          </a:p>
          <a:p>
            <a:pPr marL="914400" indent="-914400"/>
            <a:r>
              <a:rPr lang="id-ID" sz="2000" dirty="0" smtClean="0">
                <a:latin typeface="Arial Black" pitchFamily="34" charset="0"/>
              </a:rPr>
              <a:t> </a:t>
            </a:r>
            <a:endParaRPr lang="id-ID" sz="2000" b="1" dirty="0">
              <a:latin typeface="Arial Black" pitchFamily="34" charset="0"/>
            </a:endParaRPr>
          </a:p>
        </p:txBody>
      </p:sp>
      <p:pic>
        <p:nvPicPr>
          <p:cNvPr id="2050" name="Picture 2" descr="G:\FB_IMG_1505573173005.jpg"/>
          <p:cNvPicPr>
            <a:picLocks noChangeAspect="1" noChangeArrowheads="1"/>
          </p:cNvPicPr>
          <p:nvPr/>
        </p:nvPicPr>
        <p:blipFill>
          <a:blip r:embed="rId2"/>
          <a:srcRect l="8798" r="66094" b="-1266"/>
          <a:stretch>
            <a:fillRect/>
          </a:stretch>
        </p:blipFill>
        <p:spPr bwMode="auto">
          <a:xfrm flipH="1">
            <a:off x="1714480" y="1928802"/>
            <a:ext cx="2298526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7"/>
          <p:cNvGrpSpPr/>
          <p:nvPr/>
        </p:nvGrpSpPr>
        <p:grpSpPr>
          <a:xfrm>
            <a:off x="0" y="29980"/>
            <a:ext cx="9144000" cy="1555788"/>
            <a:chOff x="0" y="29980"/>
            <a:chExt cx="9144000" cy="1555788"/>
          </a:xfrm>
        </p:grpSpPr>
        <p:sp>
          <p:nvSpPr>
            <p:cNvPr id="9" name="Rectangle 8"/>
            <p:cNvSpPr/>
            <p:nvPr/>
          </p:nvSpPr>
          <p:spPr>
            <a:xfrm>
              <a:off x="0" y="285728"/>
              <a:ext cx="9144000" cy="1143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" name="Picture 2" descr="D:\logo agape umu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148" y="29980"/>
              <a:ext cx="1571636" cy="1555788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1928794" y="312196"/>
              <a:ext cx="70008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 MAJELIS GMIT AGAPE</a:t>
              </a:r>
            </a:p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PERIODE 2017-2021</a:t>
              </a:r>
              <a:endParaRPr lang="id-ID" sz="32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354</Words>
  <Application>Microsoft Office PowerPoint</Application>
  <PresentationFormat>On-screen Show (4:3)</PresentationFormat>
  <Paragraphs>93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BBC</cp:lastModifiedBy>
  <cp:revision>42</cp:revision>
  <dcterms:created xsi:type="dcterms:W3CDTF">2017-07-22T15:13:38Z</dcterms:created>
  <dcterms:modified xsi:type="dcterms:W3CDTF">2017-12-05T04:32:45Z</dcterms:modified>
</cp:coreProperties>
</file>