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9" r:id="rId4"/>
    <p:sldId id="265" r:id="rId5"/>
    <p:sldId id="257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800000"/>
    <a:srgbClr val="006666"/>
    <a:srgbClr val="996600"/>
    <a:srgbClr val="6600CC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05/12/2017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05/12/2017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05/12/2017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05/12/2017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05/12/2017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05/12/2017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05/12/2017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05/12/2017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05/12/2017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05/12/2017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05/12/2017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48540-C1AC-4DC9-8A0C-630B9E70F95A}" type="datetimeFigureOut">
              <a:rPr lang="id-ID" smtClean="0"/>
              <a:pPr/>
              <a:t>05/12/2017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5728"/>
            <a:ext cx="9144000" cy="11430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48" y="29980"/>
            <a:ext cx="1571636" cy="155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88" y="312196"/>
            <a:ext cx="7000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BP3J GMIT AGAPE</a:t>
            </a:r>
          </a:p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PERIODE 2017-2021</a:t>
            </a:r>
            <a:endParaRPr lang="id-ID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5577504"/>
            <a:ext cx="8072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latin typeface="Arial Black" pitchFamily="34" charset="0"/>
              </a:rPr>
              <a:t>KETUA MERANGKAP ANGGOTA : </a:t>
            </a:r>
          </a:p>
          <a:p>
            <a:pPr algn="ctr"/>
            <a:r>
              <a:rPr lang="id-ID" sz="2400" b="1" dirty="0" smtClean="0">
                <a:latin typeface="Arial Black" pitchFamily="34" charset="0"/>
              </a:rPr>
              <a:t>NITI SUMARNO</a:t>
            </a:r>
          </a:p>
          <a:p>
            <a:pPr algn="ctr"/>
            <a:r>
              <a:rPr lang="id-ID" sz="2400" b="1" dirty="0" smtClean="0">
                <a:latin typeface="Arial Black" pitchFamily="34" charset="0"/>
              </a:rPr>
              <a:t>TTL : KUPANG, 06 AGUSTUS 1954</a:t>
            </a:r>
            <a:endParaRPr lang="id-ID" sz="2400" b="1" dirty="0">
              <a:latin typeface="Arial Black" pitchFamily="34" charset="0"/>
            </a:endParaRPr>
          </a:p>
        </p:txBody>
      </p:sp>
      <p:pic>
        <p:nvPicPr>
          <p:cNvPr id="6146" name="Picture 2" descr="D:\Badan Formatur\2017\foto majelis\IMG-20170728-WA00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5" y="1785926"/>
            <a:ext cx="2428892" cy="35353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5728"/>
            <a:ext cx="9144000" cy="11430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48" y="29980"/>
            <a:ext cx="1571636" cy="155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88" y="312196"/>
            <a:ext cx="7000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BP3J GMIT AGAPE</a:t>
            </a:r>
          </a:p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PERIODE 2017-2021</a:t>
            </a:r>
            <a:endParaRPr lang="id-ID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5500702"/>
            <a:ext cx="8072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latin typeface="Arial Black" pitchFamily="34" charset="0"/>
              </a:rPr>
              <a:t>SEKRETARIS MERANGKAP ANGGOTA : FRANSISCA. R. LIE</a:t>
            </a:r>
          </a:p>
          <a:p>
            <a:pPr algn="ctr"/>
            <a:r>
              <a:rPr lang="id-ID" sz="2400" b="1" dirty="0" smtClean="0">
                <a:latin typeface="Arial Black" pitchFamily="34" charset="0"/>
              </a:rPr>
              <a:t>TTL : SOE, 18 SEPTEMBER 1974</a:t>
            </a:r>
            <a:endParaRPr lang="id-ID" sz="2400" b="1" dirty="0">
              <a:latin typeface="Arial Black" pitchFamily="34" charset="0"/>
            </a:endParaRPr>
          </a:p>
        </p:txBody>
      </p:sp>
      <p:pic>
        <p:nvPicPr>
          <p:cNvPr id="5122" name="Picture 2" descr="D:\Badan Formatur\2017\foto majelis\IMG-20170729-WA0022.jpg"/>
          <p:cNvPicPr>
            <a:picLocks noChangeAspect="1" noChangeArrowheads="1"/>
          </p:cNvPicPr>
          <p:nvPr/>
        </p:nvPicPr>
        <p:blipFill>
          <a:blip r:embed="rId3"/>
          <a:srcRect l="14883" r="30050"/>
          <a:stretch>
            <a:fillRect/>
          </a:stretch>
        </p:blipFill>
        <p:spPr bwMode="auto">
          <a:xfrm>
            <a:off x="1571604" y="1714488"/>
            <a:ext cx="2643206" cy="36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5728"/>
            <a:ext cx="9144000" cy="11430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48" y="29980"/>
            <a:ext cx="1571636" cy="155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88" y="312196"/>
            <a:ext cx="7000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BP3J GMIT AGAPE</a:t>
            </a:r>
          </a:p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PERIODE 2017-2021</a:t>
            </a:r>
            <a:endParaRPr lang="id-ID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5648942"/>
            <a:ext cx="8072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latin typeface="Arial Black" pitchFamily="34" charset="0"/>
              </a:rPr>
              <a:t>BENDAHARA MERANGKAP ANGGOTA :  </a:t>
            </a:r>
          </a:p>
          <a:p>
            <a:pPr algn="ctr"/>
            <a:r>
              <a:rPr lang="id-ID" sz="2400" b="1" dirty="0" smtClean="0">
                <a:latin typeface="Arial Black" pitchFamily="34" charset="0"/>
              </a:rPr>
              <a:t>HELMY LUGITO</a:t>
            </a:r>
          </a:p>
          <a:p>
            <a:pPr algn="ctr"/>
            <a:r>
              <a:rPr lang="id-ID" sz="2400" b="1" dirty="0" smtClean="0">
                <a:latin typeface="Arial Black" pitchFamily="34" charset="0"/>
              </a:rPr>
              <a:t>TTL : 02 NOVEMBER 1945</a:t>
            </a:r>
            <a:endParaRPr lang="id-ID" sz="2400" b="1" dirty="0">
              <a:latin typeface="Arial Black" pitchFamily="34" charset="0"/>
            </a:endParaRPr>
          </a:p>
        </p:txBody>
      </p:sp>
      <p:pic>
        <p:nvPicPr>
          <p:cNvPr id="3074" name="Picture 2" descr="D:\Badan Formatur\2017\foto majelis\1501324734679.jpg"/>
          <p:cNvPicPr>
            <a:picLocks noChangeAspect="1" noChangeArrowheads="1"/>
          </p:cNvPicPr>
          <p:nvPr/>
        </p:nvPicPr>
        <p:blipFill>
          <a:blip r:embed="rId3"/>
          <a:srcRect t="3774"/>
          <a:stretch>
            <a:fillRect/>
          </a:stretch>
        </p:blipFill>
        <p:spPr bwMode="auto">
          <a:xfrm>
            <a:off x="1500166" y="1714488"/>
            <a:ext cx="2667560" cy="3643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71472" y="5514819"/>
            <a:ext cx="8072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id-ID" sz="2400" dirty="0" smtClean="0">
                <a:latin typeface="Arial Black" pitchFamily="34" charset="0"/>
              </a:rPr>
              <a:t>ANGGOTA : JOYCE CHENG BERLIN</a:t>
            </a:r>
          </a:p>
          <a:p>
            <a:pPr marL="914400" indent="-914400" algn="ctr"/>
            <a:r>
              <a:rPr lang="id-ID" sz="2400" b="1" dirty="0" smtClean="0">
                <a:latin typeface="Arial Black" pitchFamily="34" charset="0"/>
              </a:rPr>
              <a:t>TTL : 10 MEI 1944</a:t>
            </a:r>
            <a:endParaRPr lang="id-ID" sz="2400" b="1" dirty="0">
              <a:latin typeface="Arial Black" pitchFamily="34" charset="0"/>
            </a:endParaRPr>
          </a:p>
        </p:txBody>
      </p:sp>
      <p:pic>
        <p:nvPicPr>
          <p:cNvPr id="8" name="Picture 2" descr="D:\Badan Formatur 2013\foto majelis\Joice chengberl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428728" y="2071678"/>
            <a:ext cx="3214710" cy="3214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12" name="Group 11"/>
          <p:cNvGrpSpPr/>
          <p:nvPr/>
        </p:nvGrpSpPr>
        <p:grpSpPr>
          <a:xfrm>
            <a:off x="0" y="29980"/>
            <a:ext cx="9144000" cy="1555788"/>
            <a:chOff x="0" y="29980"/>
            <a:chExt cx="9144000" cy="1555788"/>
          </a:xfrm>
        </p:grpSpPr>
        <p:sp>
          <p:nvSpPr>
            <p:cNvPr id="13" name="Rectangle 12"/>
            <p:cNvSpPr/>
            <p:nvPr/>
          </p:nvSpPr>
          <p:spPr>
            <a:xfrm>
              <a:off x="0" y="285728"/>
              <a:ext cx="9144000" cy="114300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14" name="Picture 2" descr="D:\logo agape umum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2148" y="29980"/>
              <a:ext cx="1571636" cy="1555788"/>
            </a:xfrm>
            <a:prstGeom prst="rect">
              <a:avLst/>
            </a:prstGeom>
            <a:noFill/>
          </p:spPr>
        </p:pic>
        <p:sp>
          <p:nvSpPr>
            <p:cNvPr id="15" name="TextBox 14"/>
            <p:cNvSpPr txBox="1"/>
            <p:nvPr/>
          </p:nvSpPr>
          <p:spPr>
            <a:xfrm>
              <a:off x="1857388" y="312196"/>
              <a:ext cx="700089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3200" b="1" dirty="0" smtClean="0">
                  <a:solidFill>
                    <a:schemeClr val="bg1"/>
                  </a:solidFill>
                  <a:latin typeface="Arial Black" pitchFamily="34" charset="0"/>
                </a:rPr>
                <a:t>BP3J GMIT AGAPE</a:t>
              </a:r>
            </a:p>
            <a:p>
              <a:pPr algn="ctr"/>
              <a:r>
                <a:rPr lang="id-ID" sz="3200" b="1" dirty="0" smtClean="0">
                  <a:solidFill>
                    <a:schemeClr val="bg1"/>
                  </a:solidFill>
                  <a:latin typeface="Arial Black" pitchFamily="34" charset="0"/>
                </a:rPr>
                <a:t>PERIODE 2017-2021</a:t>
              </a:r>
              <a:endParaRPr lang="id-ID" sz="32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5728"/>
            <a:ext cx="9144000" cy="11430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48" y="29980"/>
            <a:ext cx="1571636" cy="155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88" y="312196"/>
            <a:ext cx="7000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BP3J GMIT AGAPE</a:t>
            </a:r>
          </a:p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PERIODE 2017-2021</a:t>
            </a:r>
            <a:endParaRPr lang="id-ID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5648942"/>
            <a:ext cx="8072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latin typeface="Arial Black" pitchFamily="34" charset="0"/>
              </a:rPr>
              <a:t>ANGGOTA : ANDRIAS SIAGA</a:t>
            </a:r>
          </a:p>
          <a:p>
            <a:pPr marL="914400" indent="-914400" algn="ctr"/>
            <a:r>
              <a:rPr lang="id-ID" sz="2400" b="1" dirty="0" smtClean="0">
                <a:latin typeface="Arial Black" pitchFamily="34" charset="0"/>
              </a:rPr>
              <a:t>TTL : SOE, 27 SEPTEMBER 1941</a:t>
            </a:r>
            <a:endParaRPr lang="id-ID" sz="2400" b="1" dirty="0">
              <a:latin typeface="Arial Black" pitchFamily="34" charset="0"/>
            </a:endParaRPr>
          </a:p>
        </p:txBody>
      </p:sp>
      <p:pic>
        <p:nvPicPr>
          <p:cNvPr id="2" name="Picture 2" descr="D:\Badan Formatur\2017\foto majelis\IMG-20170729-WA00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714488"/>
            <a:ext cx="2538417" cy="36864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86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BBC</cp:lastModifiedBy>
  <cp:revision>10</cp:revision>
  <dcterms:created xsi:type="dcterms:W3CDTF">2017-07-22T15:32:49Z</dcterms:created>
  <dcterms:modified xsi:type="dcterms:W3CDTF">2017-12-05T04:33:56Z</dcterms:modified>
</cp:coreProperties>
</file>