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6" r:id="rId3"/>
    <p:sldId id="260" r:id="rId4"/>
    <p:sldId id="261" r:id="rId5"/>
    <p:sldId id="256" r:id="rId6"/>
    <p:sldId id="277" r:id="rId7"/>
    <p:sldId id="273" r:id="rId8"/>
    <p:sldId id="267" r:id="rId9"/>
    <p:sldId id="278" r:id="rId10"/>
    <p:sldId id="270" r:id="rId11"/>
    <p:sldId id="275" r:id="rId12"/>
    <p:sldId id="285" r:id="rId13"/>
    <p:sldId id="279" r:id="rId14"/>
    <p:sldId id="259" r:id="rId15"/>
    <p:sldId id="258" r:id="rId16"/>
    <p:sldId id="265" r:id="rId17"/>
    <p:sldId id="282" r:id="rId18"/>
    <p:sldId id="263" r:id="rId19"/>
    <p:sldId id="288" r:id="rId20"/>
    <p:sldId id="283" r:id="rId21"/>
    <p:sldId id="274" r:id="rId22"/>
    <p:sldId id="281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548-DBDC-4C92-B8BC-9DCF0A7BE1F4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514EE-E108-4717-B584-0EE170630A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2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14EE-E108-4717-B584-0EE170630A59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9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14EE-E108-4717-B584-0EE170630A59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8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1CA8-CC6E-4F59-927B-613054076787}" type="datetimeFigureOut">
              <a:rPr lang="id-ID" smtClean="0"/>
              <a:pPr/>
              <a:t>19/11/2017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29067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1. </a:t>
            </a:r>
            <a:r>
              <a:rPr lang="id-ID" sz="3600" b="1" dirty="0" smtClean="0">
                <a:latin typeface="Arial Black" pitchFamily="34" charset="0"/>
              </a:rPr>
              <a:t>LAURENSIUS LULU</a:t>
            </a:r>
          </a:p>
          <a:p>
            <a:r>
              <a:rPr lang="id-ID" sz="3600" b="1" dirty="0" smtClean="0">
                <a:latin typeface="Arial Black" pitchFamily="34" charset="0"/>
              </a:rPr>
              <a:t>TTL : ENDE, 20 OKTOBER 1964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194" name="Picture 2" descr="D:\Badan Formatur\2017\foto majelis\IMG-20170728-WA0004.jpg"/>
          <p:cNvPicPr>
            <a:picLocks noChangeAspect="1" noChangeArrowheads="1"/>
          </p:cNvPicPr>
          <p:nvPr/>
        </p:nvPicPr>
        <p:blipFill>
          <a:blip r:embed="rId3" cstate="print"/>
          <a:srcRect l="4380" t="8267" r="4616"/>
          <a:stretch>
            <a:fillRect/>
          </a:stretch>
        </p:blipFill>
        <p:spPr bwMode="auto">
          <a:xfrm>
            <a:off x="2143108" y="1785926"/>
            <a:ext cx="2925164" cy="300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10. </a:t>
            </a:r>
            <a:r>
              <a:rPr lang="id-ID" sz="3200" b="1" dirty="0" smtClean="0">
                <a:latin typeface="Arial Black" pitchFamily="34" charset="0"/>
              </a:rPr>
              <a:t>LAURENSIUS OEMATAN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28 AGUSTUS 1954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9219" name="Picture 3" descr="D:\Badan Formatur\2017\foto majelis\1501324659747.jpg"/>
          <p:cNvPicPr>
            <a:picLocks noChangeAspect="1" noChangeArrowheads="1"/>
          </p:cNvPicPr>
          <p:nvPr/>
        </p:nvPicPr>
        <p:blipFill>
          <a:blip r:embed="rId3" cstate="print"/>
          <a:srcRect t="8505" r="-10714" b="5078"/>
          <a:stretch>
            <a:fillRect/>
          </a:stretch>
        </p:blipFill>
        <p:spPr bwMode="auto">
          <a:xfrm>
            <a:off x="1857356" y="1857364"/>
            <a:ext cx="221457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669837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11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NOVITA ANTHONIUS</a:t>
            </a:r>
          </a:p>
          <a:p>
            <a:r>
              <a:rPr lang="id-ID" sz="3200" b="1" dirty="0" smtClean="0">
                <a:latin typeface="Arial Black" pitchFamily="34" charset="0"/>
              </a:rPr>
              <a:t>TTL : SURABAYA, 26 NOVEMBER 1988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3314" name="Picture 2" descr="D:\Badan Formatur\2017\foto majelis\IMG_20170729_151735_HDR.jpg"/>
          <p:cNvPicPr>
            <a:picLocks noChangeAspect="1" noChangeArrowheads="1"/>
          </p:cNvPicPr>
          <p:nvPr/>
        </p:nvPicPr>
        <p:blipFill>
          <a:blip r:embed="rId4" cstate="print"/>
          <a:srcRect t="4132" b="13246"/>
          <a:stretch>
            <a:fillRect/>
          </a:stretch>
        </p:blipFill>
        <p:spPr bwMode="auto">
          <a:xfrm>
            <a:off x="2071670" y="1643050"/>
            <a:ext cx="2428892" cy="356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389450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12</a:t>
            </a:r>
            <a:r>
              <a:rPr lang="id-ID" sz="3600" dirty="0" smtClean="0">
                <a:latin typeface="Arial Black" pitchFamily="34" charset="0"/>
              </a:rPr>
              <a:t>. </a:t>
            </a:r>
            <a:r>
              <a:rPr lang="id-ID" sz="3600" dirty="0" smtClean="0">
                <a:latin typeface="Arial Black" pitchFamily="34" charset="0"/>
              </a:rPr>
              <a:t>RONGKY FAMDALE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KUPANG, 04 APRIL 1976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2050" name="Picture 2" descr="G:\FB_IMG_1505573173005.jpg"/>
          <p:cNvPicPr>
            <a:picLocks noChangeAspect="1" noChangeArrowheads="1"/>
          </p:cNvPicPr>
          <p:nvPr/>
        </p:nvPicPr>
        <p:blipFill>
          <a:blip r:embed="rId2"/>
          <a:srcRect l="8798" r="66094" b="-1266"/>
          <a:stretch>
            <a:fillRect/>
          </a:stretch>
        </p:blipFill>
        <p:spPr bwMode="auto">
          <a:xfrm flipH="1">
            <a:off x="1714480" y="1928802"/>
            <a:ext cx="229852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9" name="Rectangle 8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</a:t>
              </a:r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15016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13</a:t>
            </a:r>
            <a:r>
              <a:rPr lang="id-ID" sz="3600" b="1" dirty="0" smtClean="0">
                <a:latin typeface="Arial Black" pitchFamily="34" charset="0"/>
              </a:rPr>
              <a:t>. </a:t>
            </a:r>
            <a:r>
              <a:rPr lang="id-ID" sz="3600" b="1" dirty="0" smtClean="0">
                <a:latin typeface="Arial Black" pitchFamily="34" charset="0"/>
              </a:rPr>
              <a:t>THERESIA NUSSY</a:t>
            </a:r>
          </a:p>
          <a:p>
            <a:r>
              <a:rPr lang="id-ID" sz="3600" b="1" dirty="0" smtClean="0">
                <a:latin typeface="Arial Black" pitchFamily="34" charset="0"/>
              </a:rPr>
              <a:t>TTL : SURABAYA, 06 MEI 1964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16387" name="Picture 3" descr="D:\Badan Formatur\2017\foto majelis\1501324688592.jpg"/>
          <p:cNvPicPr>
            <a:picLocks noChangeAspect="1" noChangeArrowheads="1"/>
          </p:cNvPicPr>
          <p:nvPr/>
        </p:nvPicPr>
        <p:blipFill>
          <a:blip r:embed="rId3"/>
          <a:srcRect l="14110" t="12347"/>
          <a:stretch>
            <a:fillRect/>
          </a:stretch>
        </p:blipFill>
        <p:spPr bwMode="auto">
          <a:xfrm>
            <a:off x="1643042" y="1714488"/>
            <a:ext cx="2143140" cy="388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90" y="5434628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14</a:t>
            </a:r>
            <a:r>
              <a:rPr lang="id-ID" sz="3200" b="1" dirty="0" smtClean="0">
                <a:latin typeface="Arial Black" pitchFamily="34" charset="0"/>
              </a:rPr>
              <a:t>. BOBY I GOUSARIO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26 SEPTEMBER 1988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3074" name="Picture 2" descr="D:\Badan Formatur\2017\foto majelis\1501324649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262593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15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ANA RIWU KAHO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30 AGUSTUS 1952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2050" name="Picture 2" descr="D:\Badan Formatur\foto majelis\DSCN0989.JPG"/>
          <p:cNvPicPr>
            <a:picLocks noChangeAspect="1" noChangeArrowheads="1"/>
          </p:cNvPicPr>
          <p:nvPr/>
        </p:nvPicPr>
        <p:blipFill>
          <a:blip r:embed="rId3" cstate="print"/>
          <a:srcRect l="4223" t="3168" r="23979" b="20799"/>
          <a:stretch>
            <a:fillRect/>
          </a:stretch>
        </p:blipFill>
        <p:spPr bwMode="auto">
          <a:xfrm>
            <a:off x="1285852" y="1785926"/>
            <a:ext cx="242889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288364"/>
            <a:ext cx="821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16. </a:t>
            </a:r>
            <a:r>
              <a:rPr lang="id-ID" sz="3200" b="1" dirty="0" smtClean="0">
                <a:latin typeface="Arial Black" pitchFamily="34" charset="0"/>
              </a:rPr>
              <a:t>JAMES ROLAND SENGGE</a:t>
            </a:r>
          </a:p>
          <a:p>
            <a:r>
              <a:rPr lang="id-ID" sz="3200" b="1" dirty="0" smtClean="0">
                <a:latin typeface="Arial Black" pitchFamily="34" charset="0"/>
              </a:rPr>
              <a:t>TTL : 07 MEI 1984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8434" name="Picture 2" descr="D:\Badan Formatur\2017\foto majelis\IMG-20170729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28794" y="1643050"/>
            <a:ext cx="2428892" cy="340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532326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17</a:t>
            </a:r>
            <a:r>
              <a:rPr lang="id-ID" sz="3600" dirty="0" smtClean="0">
                <a:latin typeface="Arial Black" pitchFamily="34" charset="0"/>
              </a:rPr>
              <a:t>. EDUARD NUSSY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KUPANG, 05 MEI 1966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3" descr="G:\FB_IMG_1505570700115.jpg"/>
          <p:cNvPicPr>
            <a:picLocks noChangeAspect="1" noChangeArrowheads="1"/>
          </p:cNvPicPr>
          <p:nvPr/>
        </p:nvPicPr>
        <p:blipFill>
          <a:blip r:embed="rId2"/>
          <a:srcRect l="33849"/>
          <a:stretch>
            <a:fillRect/>
          </a:stretch>
        </p:blipFill>
        <p:spPr bwMode="auto">
          <a:xfrm>
            <a:off x="1428727" y="1714488"/>
            <a:ext cx="302770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</a:t>
              </a:r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latin typeface="Arial Black" pitchFamily="34" charset="0"/>
              </a:rPr>
              <a:t>18.  </a:t>
            </a:r>
            <a:r>
              <a:rPr lang="id-ID" sz="5400" b="1" dirty="0" smtClean="0">
                <a:latin typeface="Arial Black" pitchFamily="34" charset="0"/>
              </a:rPr>
              <a:t>IRAWATI</a:t>
            </a:r>
            <a:endParaRPr lang="id-ID" sz="5400" b="1" dirty="0">
              <a:latin typeface="Arial Black" pitchFamily="34" charset="0"/>
            </a:endParaRPr>
          </a:p>
        </p:txBody>
      </p:sp>
      <p:pic>
        <p:nvPicPr>
          <p:cNvPr id="6147" name="Picture 3" descr="D:\Badan Formatur\2017\foto majelis\1501324710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3051852" cy="32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42" y="5586257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>
                <a:latin typeface="Arial Black" pitchFamily="34" charset="0"/>
              </a:rPr>
              <a:t>1</a:t>
            </a:r>
            <a:r>
              <a:rPr lang="id-ID" sz="3600" dirty="0" smtClean="0">
                <a:latin typeface="Arial Black" pitchFamily="34" charset="0"/>
              </a:rPr>
              <a:t>9</a:t>
            </a:r>
            <a:r>
              <a:rPr lang="id-ID" sz="3600" dirty="0" smtClean="0">
                <a:latin typeface="Arial Black" pitchFamily="34" charset="0"/>
              </a:rPr>
              <a:t>. VERONICA P SIUNG 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17 FEBRUARI 1959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2" descr="G:\Screenshot_2017-09-16-22-18-50.png"/>
          <p:cNvPicPr>
            <a:picLocks noChangeAspect="1" noChangeArrowheads="1"/>
          </p:cNvPicPr>
          <p:nvPr/>
        </p:nvPicPr>
        <p:blipFill>
          <a:blip r:embed="rId2"/>
          <a:srcRect l="55437" t="34018" r="-794" b="31964"/>
          <a:stretch>
            <a:fillRect/>
          </a:stretch>
        </p:blipFill>
        <p:spPr bwMode="auto">
          <a:xfrm flipH="1">
            <a:off x="1500166" y="2214554"/>
            <a:ext cx="2500330" cy="33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</a:t>
              </a:r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429264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Arial Black" pitchFamily="34" charset="0"/>
              </a:rPr>
              <a:t>2. </a:t>
            </a:r>
            <a:r>
              <a:rPr lang="id-ID" sz="4000" b="1" dirty="0" smtClean="0">
                <a:latin typeface="Arial Black" pitchFamily="34" charset="0"/>
              </a:rPr>
              <a:t>PAUL DIMA</a:t>
            </a:r>
          </a:p>
          <a:p>
            <a:r>
              <a:rPr lang="id-ID" sz="4000" b="1" dirty="0" smtClean="0">
                <a:latin typeface="Arial Black" pitchFamily="34" charset="0"/>
              </a:rPr>
              <a:t>TTL : KUPANG, 28 MEI 1979</a:t>
            </a:r>
            <a:endParaRPr lang="id-ID" sz="4000" b="1" dirty="0">
              <a:latin typeface="Arial Black" pitchFamily="34" charset="0"/>
            </a:endParaRPr>
          </a:p>
        </p:txBody>
      </p:sp>
      <p:pic>
        <p:nvPicPr>
          <p:cNvPr id="14338" name="Picture 2" descr="D:\Badan Formatur\2017\foto majelis\IMG-20170729-WA0018.jpg"/>
          <p:cNvPicPr>
            <a:picLocks noChangeAspect="1" noChangeArrowheads="1"/>
          </p:cNvPicPr>
          <p:nvPr/>
        </p:nvPicPr>
        <p:blipFill>
          <a:blip r:embed="rId3"/>
          <a:srcRect l="13742" r="20984"/>
          <a:stretch>
            <a:fillRect/>
          </a:stretch>
        </p:blipFill>
        <p:spPr bwMode="auto">
          <a:xfrm flipH="1">
            <a:off x="2143108" y="1714488"/>
            <a:ext cx="271464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5572140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20</a:t>
            </a:r>
            <a:r>
              <a:rPr lang="id-ID" sz="3600" dirty="0" smtClean="0">
                <a:latin typeface="Arial Black" pitchFamily="34" charset="0"/>
              </a:rPr>
              <a:t>. </a:t>
            </a:r>
            <a:r>
              <a:rPr lang="id-ID" sz="3600" dirty="0" smtClean="0">
                <a:latin typeface="Arial Black" pitchFamily="34" charset="0"/>
              </a:rPr>
              <a:t>HANNY MAUBOY ANG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2" descr="D:\ALL FILE FOTO\FROM KO PAUL\pelayanan christmas carol\IMG_2957.JPG"/>
          <p:cNvPicPr>
            <a:picLocks noChangeAspect="1" noChangeArrowheads="1"/>
          </p:cNvPicPr>
          <p:nvPr/>
        </p:nvPicPr>
        <p:blipFill>
          <a:blip r:embed="rId2" cstate="print"/>
          <a:srcRect l="45312" t="25000" r="21094"/>
          <a:stretch>
            <a:fillRect/>
          </a:stretch>
        </p:blipFill>
        <p:spPr bwMode="auto">
          <a:xfrm flipH="1">
            <a:off x="1643042" y="1643050"/>
            <a:ext cx="2500330" cy="372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MAJELIS </a:t>
              </a:r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21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VINCENT G NICKY GUINTA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21 AGUSTUS 1975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2290" name="Picture 2" descr="D:\Badan Formatur\2017\foto majelis\IMG-20170729-WA0021.jpg"/>
          <p:cNvPicPr>
            <a:picLocks noChangeAspect="1" noChangeArrowheads="1"/>
          </p:cNvPicPr>
          <p:nvPr/>
        </p:nvPicPr>
        <p:blipFill>
          <a:blip r:embed="rId3"/>
          <a:srcRect l="14380" t="4255" r="2506" b="32979"/>
          <a:stretch>
            <a:fillRect/>
          </a:stretch>
        </p:blipFill>
        <p:spPr bwMode="auto">
          <a:xfrm>
            <a:off x="1785918" y="1643050"/>
            <a:ext cx="2714644" cy="381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242808"/>
            <a:ext cx="778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u="sng" dirty="0" smtClean="0">
                <a:latin typeface="Arial Black" pitchFamily="34" charset="0"/>
              </a:rPr>
              <a:t>MAJELIS </a:t>
            </a:r>
            <a:r>
              <a:rPr lang="id-ID" sz="2000" b="1" u="sng" dirty="0" smtClean="0">
                <a:latin typeface="Arial Black" pitchFamily="34" charset="0"/>
              </a:rPr>
              <a:t>GMIT AGAPE PERIODE 2017-2021</a:t>
            </a:r>
            <a:endParaRPr lang="id-ID" sz="2000" b="1" u="sng" dirty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33176"/>
              </p:ext>
            </p:extLst>
          </p:nvPr>
        </p:nvGraphicFramePr>
        <p:xfrm>
          <a:off x="285720" y="914556"/>
          <a:ext cx="4000528" cy="3892427"/>
        </p:xfrm>
        <a:graphic>
          <a:graphicData uri="http://schemas.openxmlformats.org/drawingml/2006/table">
            <a:tbl>
              <a:tblPr/>
              <a:tblGrid>
                <a:gridCol w="494810"/>
                <a:gridCol w="3505718"/>
              </a:tblGrid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LAURENSIUS LULU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PAUL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DIMA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DAFID GUNAWAN PUTRA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DONNY M FAMDALE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ALBERT ABINENO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Arial Black" pitchFamily="34" charset="0"/>
                        </a:rPr>
                        <a:t>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PRISILIA DAUD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Arial Black" pitchFamily="34" charset="0"/>
                        </a:rPr>
                        <a:t>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NELSON TALI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KENHOGI HOBIYONO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THERESIA GUINTA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LAURENSIUS OEMATAN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61967"/>
              </p:ext>
            </p:extLst>
          </p:nvPr>
        </p:nvGraphicFramePr>
        <p:xfrm>
          <a:off x="4429124" y="884467"/>
          <a:ext cx="4500562" cy="4446263"/>
        </p:xfrm>
        <a:graphic>
          <a:graphicData uri="http://schemas.openxmlformats.org/drawingml/2006/table">
            <a:tbl>
              <a:tblPr/>
              <a:tblGrid>
                <a:gridCol w="620767"/>
                <a:gridCol w="3879795"/>
              </a:tblGrid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974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NOVITA ANTHONIUS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RONGKY FAMDALE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THERESIA NUSSY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BOBY I.GOUSARIO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ANA RIWU KAHO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JAMES R.SENGGE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EDUARD NUSSY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5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IRAWATI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VERONICA P SIUNG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HANNY MAUBOY ANG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VINCENT G NICKY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GUINTA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9961"/>
            <a:ext cx="785818" cy="77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7504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Arial Black" pitchFamily="34" charset="0"/>
              </a:rPr>
              <a:t>3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DAFID GUNAWAN PUTRA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07 DESEMBER 1978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4098" name="Picture 2" descr="D:\Badan Formatur\foto majelis\DSCN0986.JPG"/>
          <p:cNvPicPr>
            <a:picLocks noChangeAspect="1" noChangeArrowheads="1"/>
          </p:cNvPicPr>
          <p:nvPr/>
        </p:nvPicPr>
        <p:blipFill>
          <a:blip r:embed="rId3" cstate="print"/>
          <a:srcRect l="11491" r="8741" b="20082"/>
          <a:stretch>
            <a:fillRect/>
          </a:stretch>
        </p:blipFill>
        <p:spPr bwMode="auto">
          <a:xfrm flipH="1">
            <a:off x="1643042" y="1778554"/>
            <a:ext cx="2733331" cy="365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5" name="Rectangle 4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6" name="Picture 2" descr="D:\logo agape umu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 </a:t>
              </a:r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472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Arial Black" pitchFamily="34" charset="0"/>
              </a:rPr>
              <a:t>4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DONNY M FAMDALE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11 JANUARI 1977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2" name="Picture 2" descr="D:\Badan Formatur\2017\foto majelis\IMG-20170729-WA0046.jpg"/>
          <p:cNvPicPr>
            <a:picLocks noChangeAspect="1" noChangeArrowheads="1"/>
          </p:cNvPicPr>
          <p:nvPr/>
        </p:nvPicPr>
        <p:blipFill>
          <a:blip r:embed="rId3"/>
          <a:srcRect l="5197" t="28483" r="9059"/>
          <a:stretch>
            <a:fillRect/>
          </a:stretch>
        </p:blipFill>
        <p:spPr bwMode="auto">
          <a:xfrm>
            <a:off x="1571604" y="1714488"/>
            <a:ext cx="235745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143512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latin typeface="Arial Black" pitchFamily="34" charset="0"/>
              </a:rPr>
              <a:t>5. ALBERT </a:t>
            </a:r>
            <a:r>
              <a:rPr lang="id-ID" sz="3600" dirty="0" smtClean="0">
                <a:latin typeface="Arial Black" pitchFamily="34" charset="0"/>
              </a:rPr>
              <a:t>ABINENO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KUPANG, 13 APRIL 1970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2" name="Picture 2" descr="D:\Badan Formatur\foto majelis\albert.jpg"/>
          <p:cNvPicPr>
            <a:picLocks noChangeAspect="1" noChangeArrowheads="1"/>
          </p:cNvPicPr>
          <p:nvPr/>
        </p:nvPicPr>
        <p:blipFill>
          <a:blip r:embed="rId3"/>
          <a:srcRect l="11066" r="24385"/>
          <a:stretch>
            <a:fillRect/>
          </a:stretch>
        </p:blipFill>
        <p:spPr bwMode="auto">
          <a:xfrm>
            <a:off x="1500166" y="1643050"/>
            <a:ext cx="2786082" cy="323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643578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Arial Black" pitchFamily="34" charset="0"/>
              </a:rPr>
              <a:t>6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PRISILIA DAUD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10 OKTOBER 1984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5362" name="Picture 2" descr="D:\Badan Formatur\2017\foto majelis\IMG-20170729-WA0011.jpg"/>
          <p:cNvPicPr>
            <a:picLocks noChangeAspect="1" noChangeArrowheads="1"/>
          </p:cNvPicPr>
          <p:nvPr/>
        </p:nvPicPr>
        <p:blipFill>
          <a:blip r:embed="rId3"/>
          <a:srcRect t="11641"/>
          <a:stretch>
            <a:fillRect/>
          </a:stretch>
        </p:blipFill>
        <p:spPr bwMode="auto">
          <a:xfrm>
            <a:off x="1928794" y="1714488"/>
            <a:ext cx="3092503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MAJELIS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648942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>
                <a:latin typeface="Arial Black" pitchFamily="34" charset="0"/>
              </a:rPr>
              <a:t>7</a:t>
            </a:r>
            <a:r>
              <a:rPr lang="id-ID" sz="5400" b="1" dirty="0" smtClean="0">
                <a:latin typeface="Arial Black" pitchFamily="34" charset="0"/>
              </a:rPr>
              <a:t>. </a:t>
            </a:r>
            <a:r>
              <a:rPr lang="id-ID" sz="5400" b="1" dirty="0" smtClean="0">
                <a:latin typeface="Arial Black" pitchFamily="34" charset="0"/>
              </a:rPr>
              <a:t>NELSON TH TALI</a:t>
            </a:r>
            <a:endParaRPr lang="id-ID" sz="5400" b="1" dirty="0">
              <a:latin typeface="Arial Black" pitchFamily="34" charset="0"/>
            </a:endParaRPr>
          </a:p>
        </p:txBody>
      </p:sp>
      <p:pic>
        <p:nvPicPr>
          <p:cNvPr id="11266" name="Picture 2" descr="D:\Badan Formatur\2017\foto majelis\IMG-20170729-WA0024.jpg"/>
          <p:cNvPicPr>
            <a:picLocks noChangeAspect="1" noChangeArrowheads="1"/>
          </p:cNvPicPr>
          <p:nvPr/>
        </p:nvPicPr>
        <p:blipFill>
          <a:blip r:embed="rId3"/>
          <a:srcRect l="24606" r="18839"/>
          <a:stretch>
            <a:fillRect/>
          </a:stretch>
        </p:blipFill>
        <p:spPr bwMode="auto">
          <a:xfrm>
            <a:off x="1928794" y="1643050"/>
            <a:ext cx="2786082" cy="369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46574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Arial Black" pitchFamily="34" charset="0"/>
              </a:rPr>
              <a:t>8</a:t>
            </a:r>
            <a:r>
              <a:rPr lang="id-ID" sz="3600" b="1" dirty="0" smtClean="0">
                <a:latin typeface="Arial Black" pitchFamily="34" charset="0"/>
              </a:rPr>
              <a:t>. </a:t>
            </a:r>
            <a:r>
              <a:rPr lang="id-ID" sz="3600" b="1" dirty="0" smtClean="0">
                <a:latin typeface="Arial Black" pitchFamily="34" charset="0"/>
              </a:rPr>
              <a:t>KENHOGI HOBIYONO</a:t>
            </a:r>
          </a:p>
          <a:p>
            <a:r>
              <a:rPr lang="id-ID" sz="3600" b="1" dirty="0" smtClean="0">
                <a:latin typeface="Arial Black" pitchFamily="34" charset="0"/>
              </a:rPr>
              <a:t>TTL : KUPANG, 17 JULI 1983</a:t>
            </a:r>
          </a:p>
          <a:p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7170" name="Picture 2" descr="D:\Badan Formatur\2017\foto majelis\IMG-20170729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69" y="1643050"/>
            <a:ext cx="246193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6" y="5715016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Arial Black" pitchFamily="34" charset="0"/>
              </a:rPr>
              <a:t>9</a:t>
            </a:r>
            <a:r>
              <a:rPr lang="id-ID" sz="3200" b="1" dirty="0" smtClean="0">
                <a:latin typeface="Arial Black" pitchFamily="34" charset="0"/>
              </a:rPr>
              <a:t>. </a:t>
            </a:r>
            <a:r>
              <a:rPr lang="id-ID" sz="3200" b="1" dirty="0" smtClean="0">
                <a:latin typeface="Arial Black" pitchFamily="34" charset="0"/>
              </a:rPr>
              <a:t>THERESIA GUINTA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30 DESEMBER 1977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8" name="Picture 2" descr="D:\Badan Formatur\2017\foto majelis\IMG-20170729-WA0012.jpg"/>
          <p:cNvPicPr>
            <a:picLocks noChangeAspect="1" noChangeArrowheads="1"/>
          </p:cNvPicPr>
          <p:nvPr/>
        </p:nvPicPr>
        <p:blipFill>
          <a:blip r:embed="rId3"/>
          <a:srcRect l="9615" t="25241" r="14423"/>
          <a:stretch>
            <a:fillRect/>
          </a:stretch>
        </p:blipFill>
        <p:spPr bwMode="auto">
          <a:xfrm>
            <a:off x="1714480" y="1571612"/>
            <a:ext cx="3000396" cy="393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444</Words>
  <Application>Microsoft Office PowerPoint</Application>
  <PresentationFormat>On-screen Show (4:3)</PresentationFormat>
  <Paragraphs>135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BBC</cp:lastModifiedBy>
  <cp:revision>18</cp:revision>
  <dcterms:created xsi:type="dcterms:W3CDTF">2017-07-22T15:13:38Z</dcterms:created>
  <dcterms:modified xsi:type="dcterms:W3CDTF">2017-11-19T10:47:49Z</dcterms:modified>
</cp:coreProperties>
</file>