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83" r:id="rId9"/>
    <p:sldId id="262" r:id="rId10"/>
    <p:sldId id="264" r:id="rId11"/>
    <p:sldId id="284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5" r:id="rId22"/>
    <p:sldId id="276" r:id="rId23"/>
    <p:sldId id="277" r:id="rId24"/>
    <p:sldId id="285" r:id="rId25"/>
    <p:sldId id="289" r:id="rId26"/>
    <p:sldId id="287" r:id="rId27"/>
    <p:sldId id="278" r:id="rId28"/>
    <p:sldId id="279" r:id="rId29"/>
    <p:sldId id="288" r:id="rId30"/>
    <p:sldId id="274" r:id="rId31"/>
    <p:sldId id="281" r:id="rId3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0" autoAdjust="0"/>
    <p:restoredTop sz="94660"/>
  </p:normalViewPr>
  <p:slideViewPr>
    <p:cSldViewPr>
      <p:cViewPr varScale="1">
        <p:scale>
          <a:sx n="84" d="100"/>
          <a:sy n="84" d="100"/>
        </p:scale>
        <p:origin x="151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BF548-DBDC-4C92-B8BC-9DCF0A7BE1F4}" type="datetimeFigureOut">
              <a:rPr lang="id-ID" smtClean="0"/>
              <a:pPr/>
              <a:t>29/10/2017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514EE-E108-4717-B584-0EE170630A5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0240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514EE-E108-4717-B584-0EE170630A59}" type="slidenum">
              <a:rPr lang="id-ID" smtClean="0"/>
              <a:pPr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2960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514EE-E108-4717-B584-0EE170630A59}" type="slidenum">
              <a:rPr lang="id-ID" smtClean="0"/>
              <a:pPr/>
              <a:t>31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3873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1CA8-CC6E-4F59-927B-613054076787}" type="datetimeFigureOut">
              <a:rPr lang="id-ID" smtClean="0"/>
              <a:pPr/>
              <a:t>29/10/2017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5C1-F1D9-4A91-A24A-A44C33C94BD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1CA8-CC6E-4F59-927B-613054076787}" type="datetimeFigureOut">
              <a:rPr lang="id-ID" smtClean="0"/>
              <a:pPr/>
              <a:t>29/10/2017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5C1-F1D9-4A91-A24A-A44C33C94BD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1CA8-CC6E-4F59-927B-613054076787}" type="datetimeFigureOut">
              <a:rPr lang="id-ID" smtClean="0"/>
              <a:pPr/>
              <a:t>29/10/2017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5C1-F1D9-4A91-A24A-A44C33C94BD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1CA8-CC6E-4F59-927B-613054076787}" type="datetimeFigureOut">
              <a:rPr lang="id-ID" smtClean="0"/>
              <a:pPr/>
              <a:t>29/10/2017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5C1-F1D9-4A91-A24A-A44C33C94BD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1CA8-CC6E-4F59-927B-613054076787}" type="datetimeFigureOut">
              <a:rPr lang="id-ID" smtClean="0"/>
              <a:pPr/>
              <a:t>29/10/2017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5C1-F1D9-4A91-A24A-A44C33C94BD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1CA8-CC6E-4F59-927B-613054076787}" type="datetimeFigureOut">
              <a:rPr lang="id-ID" smtClean="0"/>
              <a:pPr/>
              <a:t>29/10/2017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5C1-F1D9-4A91-A24A-A44C33C94BD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1CA8-CC6E-4F59-927B-613054076787}" type="datetimeFigureOut">
              <a:rPr lang="id-ID" smtClean="0"/>
              <a:pPr/>
              <a:t>29/10/2017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5C1-F1D9-4A91-A24A-A44C33C94BD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1CA8-CC6E-4F59-927B-613054076787}" type="datetimeFigureOut">
              <a:rPr lang="id-ID" smtClean="0"/>
              <a:pPr/>
              <a:t>29/10/2017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5C1-F1D9-4A91-A24A-A44C33C94BD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1CA8-CC6E-4F59-927B-613054076787}" type="datetimeFigureOut">
              <a:rPr lang="id-ID" smtClean="0"/>
              <a:pPr/>
              <a:t>29/10/2017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5C1-F1D9-4A91-A24A-A44C33C94BD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1CA8-CC6E-4F59-927B-613054076787}" type="datetimeFigureOut">
              <a:rPr lang="id-ID" smtClean="0"/>
              <a:pPr/>
              <a:t>29/10/2017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5C1-F1D9-4A91-A24A-A44C33C94BD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1CA8-CC6E-4F59-927B-613054076787}" type="datetimeFigureOut">
              <a:rPr lang="id-ID" smtClean="0"/>
              <a:pPr/>
              <a:t>29/10/2017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805C1-F1D9-4A91-A24A-A44C33C94BD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71CA8-CC6E-4F59-927B-613054076787}" type="datetimeFigureOut">
              <a:rPr lang="id-ID" smtClean="0"/>
              <a:pPr/>
              <a:t>29/10/2017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805C1-F1D9-4A91-A24A-A44C33C94BD9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CALON MAJELIS 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5143512"/>
            <a:ext cx="8072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id-ID" sz="3600" dirty="0" smtClean="0">
                <a:latin typeface="Arial Black" pitchFamily="34" charset="0"/>
              </a:rPr>
              <a:t>ALBERT ABINENO</a:t>
            </a:r>
          </a:p>
          <a:p>
            <a:pPr marL="914400" indent="-914400"/>
            <a:r>
              <a:rPr lang="id-ID" sz="3600" b="1" dirty="0" smtClean="0">
                <a:latin typeface="Arial Black" pitchFamily="34" charset="0"/>
              </a:rPr>
              <a:t>TTL : KUPANG, 13 APRIL 1970</a:t>
            </a:r>
          </a:p>
          <a:p>
            <a:pPr marL="914400" indent="-914400"/>
            <a:r>
              <a:rPr lang="id-ID" sz="3600" dirty="0" smtClean="0">
                <a:latin typeface="Arial Black" pitchFamily="34" charset="0"/>
              </a:rPr>
              <a:t> </a:t>
            </a:r>
            <a:endParaRPr lang="id-ID" sz="3600" b="1" dirty="0">
              <a:latin typeface="Arial Black" pitchFamily="34" charset="0"/>
            </a:endParaRPr>
          </a:p>
        </p:txBody>
      </p:sp>
      <p:pic>
        <p:nvPicPr>
          <p:cNvPr id="2" name="Picture 2" descr="D:\Badan Formatur\foto majelis\albert.jpg"/>
          <p:cNvPicPr>
            <a:picLocks noChangeAspect="1" noChangeArrowheads="1"/>
          </p:cNvPicPr>
          <p:nvPr/>
        </p:nvPicPr>
        <p:blipFill>
          <a:blip r:embed="rId3"/>
          <a:srcRect l="11066" r="24385"/>
          <a:stretch>
            <a:fillRect/>
          </a:stretch>
        </p:blipFill>
        <p:spPr bwMode="auto">
          <a:xfrm>
            <a:off x="1500166" y="1643050"/>
            <a:ext cx="2786082" cy="3237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CALON MAJELIS 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5572140"/>
            <a:ext cx="8072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5400" b="1" dirty="0" smtClean="0">
                <a:latin typeface="Arial Black" pitchFamily="34" charset="0"/>
              </a:rPr>
              <a:t>10. IMELDA NINU</a:t>
            </a:r>
            <a:endParaRPr lang="id-ID" sz="5400" b="1" dirty="0">
              <a:latin typeface="Arial Black" pitchFamily="34" charset="0"/>
            </a:endParaRPr>
          </a:p>
        </p:txBody>
      </p:sp>
      <p:pic>
        <p:nvPicPr>
          <p:cNvPr id="8" name="Picture 2" descr="D:\Badan Formatur\2017\foto majelis\1501324703269.jpg"/>
          <p:cNvPicPr>
            <a:picLocks noChangeAspect="1" noChangeArrowheads="1"/>
          </p:cNvPicPr>
          <p:nvPr/>
        </p:nvPicPr>
        <p:blipFill>
          <a:blip r:embed="rId3"/>
          <a:srcRect l="18750" t="17708" r="21875" b="8333"/>
          <a:stretch>
            <a:fillRect/>
          </a:stretch>
        </p:blipFill>
        <p:spPr bwMode="auto">
          <a:xfrm>
            <a:off x="1571604" y="1857364"/>
            <a:ext cx="2857520" cy="3559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0034" y="5572140"/>
            <a:ext cx="8072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id-ID" sz="3600" dirty="0" smtClean="0">
                <a:latin typeface="Arial Black" pitchFamily="34" charset="0"/>
              </a:rPr>
              <a:t>11. INCHE SAYUNA</a:t>
            </a:r>
          </a:p>
          <a:p>
            <a:pPr marL="914400" indent="-914400"/>
            <a:r>
              <a:rPr lang="id-ID" sz="3600" b="1" dirty="0" smtClean="0">
                <a:latin typeface="Arial Black" pitchFamily="34" charset="0"/>
              </a:rPr>
              <a:t>TTL : SOE, 11 DES 1967</a:t>
            </a:r>
          </a:p>
          <a:p>
            <a:pPr marL="914400" indent="-914400"/>
            <a:r>
              <a:rPr lang="id-ID" sz="3600" dirty="0" smtClean="0">
                <a:latin typeface="Arial Black" pitchFamily="34" charset="0"/>
              </a:rPr>
              <a:t> </a:t>
            </a:r>
            <a:endParaRPr lang="id-ID" sz="3600" b="1" dirty="0">
              <a:latin typeface="Arial Black" pitchFamily="34" charset="0"/>
            </a:endParaRPr>
          </a:p>
        </p:txBody>
      </p:sp>
      <p:pic>
        <p:nvPicPr>
          <p:cNvPr id="1030" name="Picture 6" descr="G:\FB_IMG_1505572599730.jpg"/>
          <p:cNvPicPr>
            <a:picLocks noChangeAspect="1" noChangeArrowheads="1"/>
          </p:cNvPicPr>
          <p:nvPr/>
        </p:nvPicPr>
        <p:blipFill>
          <a:blip r:embed="rId2"/>
          <a:srcRect l="5417" t="5281" r="13333" b="27493"/>
          <a:stretch>
            <a:fillRect/>
          </a:stretch>
        </p:blipFill>
        <p:spPr bwMode="auto">
          <a:xfrm flipH="1">
            <a:off x="1928794" y="1571613"/>
            <a:ext cx="2500330" cy="3917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oup 7"/>
          <p:cNvGrpSpPr/>
          <p:nvPr/>
        </p:nvGrpSpPr>
        <p:grpSpPr>
          <a:xfrm>
            <a:off x="0" y="29980"/>
            <a:ext cx="9144000" cy="1555788"/>
            <a:chOff x="0" y="29980"/>
            <a:chExt cx="9144000" cy="1555788"/>
          </a:xfrm>
        </p:grpSpPr>
        <p:sp>
          <p:nvSpPr>
            <p:cNvPr id="9" name="Rectangle 8"/>
            <p:cNvSpPr/>
            <p:nvPr/>
          </p:nvSpPr>
          <p:spPr>
            <a:xfrm>
              <a:off x="0" y="285728"/>
              <a:ext cx="9144000" cy="11430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" name="Picture 2" descr="D:\logo agape umum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148" y="29980"/>
              <a:ext cx="1571636" cy="1555788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1928794" y="312196"/>
              <a:ext cx="70008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b="1" dirty="0" smtClean="0">
                  <a:solidFill>
                    <a:schemeClr val="bg1"/>
                  </a:solidFill>
                  <a:latin typeface="Arial Black" pitchFamily="34" charset="0"/>
                </a:rPr>
                <a:t>CALON MAJELIS GMIT AGAPE</a:t>
              </a:r>
            </a:p>
            <a:p>
              <a:pPr algn="ctr"/>
              <a:r>
                <a:rPr lang="id-ID" sz="3200" b="1" dirty="0" smtClean="0">
                  <a:solidFill>
                    <a:schemeClr val="bg1"/>
                  </a:solidFill>
                  <a:latin typeface="Arial Black" pitchFamily="34" charset="0"/>
                </a:rPr>
                <a:t>PERIODE 2017-2021</a:t>
              </a:r>
              <a:endParaRPr lang="id-ID" sz="32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CALON MAJELIS 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5572140"/>
            <a:ext cx="8072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5400" b="1" dirty="0" smtClean="0">
                <a:latin typeface="Arial Black" pitchFamily="34" charset="0"/>
              </a:rPr>
              <a:t>12.  IRAWATI</a:t>
            </a:r>
            <a:endParaRPr lang="id-ID" sz="5400" b="1" dirty="0">
              <a:latin typeface="Arial Black" pitchFamily="34" charset="0"/>
            </a:endParaRPr>
          </a:p>
        </p:txBody>
      </p:sp>
      <p:pic>
        <p:nvPicPr>
          <p:cNvPr id="6147" name="Picture 3" descr="D:\Badan Formatur\2017\foto majelis\15013247101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857364"/>
            <a:ext cx="3051852" cy="3262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CALON MAJELIS 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5288364"/>
            <a:ext cx="8215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Arial Black" pitchFamily="34" charset="0"/>
              </a:rPr>
              <a:t>13. JAMES ROLAND SENGGE</a:t>
            </a:r>
          </a:p>
          <a:p>
            <a:r>
              <a:rPr lang="id-ID" sz="3200" b="1" dirty="0" smtClean="0">
                <a:latin typeface="Arial Black" pitchFamily="34" charset="0"/>
              </a:rPr>
              <a:t>TTL : 07 MEI 1984</a:t>
            </a:r>
            <a:endParaRPr lang="id-ID" sz="3200" b="1" dirty="0">
              <a:latin typeface="Arial Black" pitchFamily="34" charset="0"/>
            </a:endParaRPr>
          </a:p>
        </p:txBody>
      </p:sp>
      <p:pic>
        <p:nvPicPr>
          <p:cNvPr id="18434" name="Picture 2" descr="D:\Badan Formatur\2017\foto majelis\IMG-20170729-WA00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928794" y="1643050"/>
            <a:ext cx="2428892" cy="3407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CALON MAJELIS 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5500702"/>
            <a:ext cx="8072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Arial Black" pitchFamily="34" charset="0"/>
              </a:rPr>
              <a:t>14. JEFRY DETHAN</a:t>
            </a:r>
          </a:p>
          <a:p>
            <a:r>
              <a:rPr lang="id-ID" sz="3200" b="1" dirty="0" smtClean="0">
                <a:latin typeface="Arial Black" pitchFamily="34" charset="0"/>
              </a:rPr>
              <a:t>TTL : KUPANG, 28 JANUARI 1983</a:t>
            </a:r>
            <a:endParaRPr lang="id-ID" sz="3200" b="1" dirty="0">
              <a:latin typeface="Arial Black" pitchFamily="34" charset="0"/>
            </a:endParaRPr>
          </a:p>
        </p:txBody>
      </p:sp>
      <p:pic>
        <p:nvPicPr>
          <p:cNvPr id="19459" name="Picture 3" descr="D:\Badan Formatur\2017\foto majelis\IMG-20170729-WA0032.jpg"/>
          <p:cNvPicPr>
            <a:picLocks noChangeAspect="1" noChangeArrowheads="1"/>
          </p:cNvPicPr>
          <p:nvPr/>
        </p:nvPicPr>
        <p:blipFill>
          <a:blip r:embed="rId3"/>
          <a:srcRect l="13988" b="7806"/>
          <a:stretch>
            <a:fillRect/>
          </a:stretch>
        </p:blipFill>
        <p:spPr bwMode="auto">
          <a:xfrm rot="5400000">
            <a:off x="1920031" y="1937566"/>
            <a:ext cx="3732302" cy="3000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CALON MAJELIS 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5246574"/>
            <a:ext cx="8072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smtClean="0">
                <a:latin typeface="Arial Black" pitchFamily="34" charset="0"/>
              </a:rPr>
              <a:t>15. KENHOGI HOBIYONO</a:t>
            </a:r>
          </a:p>
          <a:p>
            <a:r>
              <a:rPr lang="id-ID" sz="3600" b="1" dirty="0" smtClean="0">
                <a:latin typeface="Arial Black" pitchFamily="34" charset="0"/>
              </a:rPr>
              <a:t>TTL : KUPANG, 17 JULI 1983</a:t>
            </a:r>
          </a:p>
          <a:p>
            <a:endParaRPr lang="id-ID" sz="3600" b="1" dirty="0">
              <a:latin typeface="Arial Black" pitchFamily="34" charset="0"/>
            </a:endParaRPr>
          </a:p>
        </p:txBody>
      </p:sp>
      <p:pic>
        <p:nvPicPr>
          <p:cNvPr id="7170" name="Picture 2" descr="D:\Badan Formatur\2017\foto majelis\IMG-20170729-WA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071669" y="1643050"/>
            <a:ext cx="2461933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CALON MAJELIS 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5143512"/>
            <a:ext cx="8501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smtClean="0">
                <a:latin typeface="Arial Black" pitchFamily="34" charset="0"/>
              </a:rPr>
              <a:t>16. KOMALA DEWI SYAM</a:t>
            </a:r>
          </a:p>
          <a:p>
            <a:r>
              <a:rPr lang="id-ID" sz="3600" b="1" dirty="0" smtClean="0">
                <a:latin typeface="Arial Black" pitchFamily="34" charset="0"/>
              </a:rPr>
              <a:t>TTL : JAKARTA, 18 APRIL 1969</a:t>
            </a:r>
            <a:endParaRPr lang="id-ID" sz="3600" b="1" dirty="0">
              <a:latin typeface="Arial Black" pitchFamily="34" charset="0"/>
            </a:endParaRPr>
          </a:p>
        </p:txBody>
      </p:sp>
      <p:pic>
        <p:nvPicPr>
          <p:cNvPr id="17410" name="Picture 2" descr="D:\Badan Formatur\2017\foto majelis\FB_IMG_1501332294660.jpg"/>
          <p:cNvPicPr>
            <a:picLocks noChangeAspect="1" noChangeArrowheads="1"/>
          </p:cNvPicPr>
          <p:nvPr/>
        </p:nvPicPr>
        <p:blipFill>
          <a:blip r:embed="rId3"/>
          <a:srcRect l="42187" t="20703" r="15625" b="37109"/>
          <a:stretch>
            <a:fillRect/>
          </a:stretch>
        </p:blipFill>
        <p:spPr bwMode="auto">
          <a:xfrm>
            <a:off x="1785918" y="1785926"/>
            <a:ext cx="2286016" cy="3048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CALON MAJELIS 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5229067"/>
            <a:ext cx="8072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smtClean="0">
                <a:latin typeface="Arial Black" pitchFamily="34" charset="0"/>
              </a:rPr>
              <a:t>17. LAURENSIUS LULU</a:t>
            </a:r>
          </a:p>
          <a:p>
            <a:r>
              <a:rPr lang="id-ID" sz="3600" b="1" dirty="0" smtClean="0">
                <a:latin typeface="Arial Black" pitchFamily="34" charset="0"/>
              </a:rPr>
              <a:t>TTL : ENDE, 20 OKTOBER 1964</a:t>
            </a:r>
            <a:endParaRPr lang="id-ID" sz="3600" b="1" dirty="0">
              <a:latin typeface="Arial Black" pitchFamily="34" charset="0"/>
            </a:endParaRPr>
          </a:p>
        </p:txBody>
      </p:sp>
      <p:pic>
        <p:nvPicPr>
          <p:cNvPr id="8194" name="Picture 2" descr="D:\Badan Formatur\2017\foto majelis\IMG-20170728-WA0004.jpg"/>
          <p:cNvPicPr>
            <a:picLocks noChangeAspect="1" noChangeArrowheads="1"/>
          </p:cNvPicPr>
          <p:nvPr/>
        </p:nvPicPr>
        <p:blipFill>
          <a:blip r:embed="rId3" cstate="print"/>
          <a:srcRect l="4380" t="8267" r="4616"/>
          <a:stretch>
            <a:fillRect/>
          </a:stretch>
        </p:blipFill>
        <p:spPr bwMode="auto">
          <a:xfrm>
            <a:off x="2143108" y="1785926"/>
            <a:ext cx="2925164" cy="3004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CALON MAJELIS 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5286388"/>
            <a:ext cx="8072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Arial Black" pitchFamily="34" charset="0"/>
              </a:rPr>
              <a:t>18. LAURENSIUS OEMATAN</a:t>
            </a:r>
          </a:p>
          <a:p>
            <a:r>
              <a:rPr lang="id-ID" sz="3200" b="1" dirty="0" smtClean="0">
                <a:latin typeface="Arial Black" pitchFamily="34" charset="0"/>
              </a:rPr>
              <a:t>TTL : KUPANG, 28 AGUSTUS 1954</a:t>
            </a:r>
            <a:endParaRPr lang="id-ID" sz="3200" b="1" dirty="0">
              <a:latin typeface="Arial Black" pitchFamily="34" charset="0"/>
            </a:endParaRPr>
          </a:p>
        </p:txBody>
      </p:sp>
      <p:pic>
        <p:nvPicPr>
          <p:cNvPr id="9219" name="Picture 3" descr="D:\Badan Formatur\2017\foto majelis\1501324659747.jpg"/>
          <p:cNvPicPr>
            <a:picLocks noChangeAspect="1" noChangeArrowheads="1"/>
          </p:cNvPicPr>
          <p:nvPr/>
        </p:nvPicPr>
        <p:blipFill>
          <a:blip r:embed="rId3" cstate="print"/>
          <a:srcRect t="8505" r="-10714" b="5078"/>
          <a:stretch>
            <a:fillRect/>
          </a:stretch>
        </p:blipFill>
        <p:spPr bwMode="auto">
          <a:xfrm>
            <a:off x="1857356" y="1857364"/>
            <a:ext cx="2214578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CALON MAJELIS 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462" y="5500702"/>
            <a:ext cx="8072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Arial Black" pitchFamily="34" charset="0"/>
              </a:rPr>
              <a:t>19. LISIAS KOROH</a:t>
            </a:r>
          </a:p>
          <a:p>
            <a:r>
              <a:rPr lang="id-ID" sz="3200" b="1" dirty="0" smtClean="0">
                <a:latin typeface="Arial Black" pitchFamily="34" charset="0"/>
              </a:rPr>
              <a:t>TTL : SABU BARAT, 25 MEI 1979</a:t>
            </a:r>
            <a:endParaRPr lang="id-ID" sz="3200" b="1" dirty="0">
              <a:latin typeface="Arial Black" pitchFamily="34" charset="0"/>
            </a:endParaRPr>
          </a:p>
        </p:txBody>
      </p:sp>
      <p:pic>
        <p:nvPicPr>
          <p:cNvPr id="21506" name="Picture 2" descr="D:\Badan Formatur\2017\foto majelis\FB_IMG_1501333509072.jpg"/>
          <p:cNvPicPr>
            <a:picLocks noChangeAspect="1" noChangeArrowheads="1"/>
          </p:cNvPicPr>
          <p:nvPr/>
        </p:nvPicPr>
        <p:blipFill>
          <a:blip r:embed="rId3"/>
          <a:srcRect r="13086" b="10834"/>
          <a:stretch>
            <a:fillRect/>
          </a:stretch>
        </p:blipFill>
        <p:spPr bwMode="auto">
          <a:xfrm rot="16200000" flipH="1">
            <a:off x="1297050" y="2131918"/>
            <a:ext cx="3620942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CALON MAJELIS 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42" y="5572140"/>
            <a:ext cx="8072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smtClean="0">
                <a:latin typeface="Arial Black" pitchFamily="34" charset="0"/>
              </a:rPr>
              <a:t>2. ALFRED H W FINA</a:t>
            </a:r>
          </a:p>
          <a:p>
            <a:r>
              <a:rPr lang="id-ID" sz="3600" b="1" dirty="0" smtClean="0">
                <a:latin typeface="Arial Black" pitchFamily="34" charset="0"/>
              </a:rPr>
              <a:t>TTL : OEKABITI, 19 APRIL 1959</a:t>
            </a:r>
            <a:endParaRPr lang="id-ID" sz="3600" b="1" dirty="0">
              <a:latin typeface="Arial Black" pitchFamily="34" charset="0"/>
            </a:endParaRPr>
          </a:p>
        </p:txBody>
      </p:sp>
      <p:pic>
        <p:nvPicPr>
          <p:cNvPr id="20482" name="Picture 2" descr="H:\Screenshot_2017-07-29-20-14-27 1.png"/>
          <p:cNvPicPr>
            <a:picLocks noChangeAspect="1" noChangeArrowheads="1"/>
          </p:cNvPicPr>
          <p:nvPr/>
        </p:nvPicPr>
        <p:blipFill>
          <a:blip r:embed="rId3"/>
          <a:srcRect t="13889" r="43557" b="25152"/>
          <a:stretch>
            <a:fillRect/>
          </a:stretch>
        </p:blipFill>
        <p:spPr bwMode="auto">
          <a:xfrm>
            <a:off x="1500166" y="1643050"/>
            <a:ext cx="2071702" cy="3977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CALON MAJELIS 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5648942"/>
            <a:ext cx="8072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5400" b="1" dirty="0" smtClean="0">
                <a:latin typeface="Arial Black" pitchFamily="34" charset="0"/>
              </a:rPr>
              <a:t>20. NELSON TH TALI</a:t>
            </a:r>
            <a:endParaRPr lang="id-ID" sz="5400" b="1" dirty="0">
              <a:latin typeface="Arial Black" pitchFamily="34" charset="0"/>
            </a:endParaRPr>
          </a:p>
        </p:txBody>
      </p:sp>
      <p:pic>
        <p:nvPicPr>
          <p:cNvPr id="11266" name="Picture 2" descr="D:\Badan Formatur\2017\foto majelis\IMG-20170729-WA0024.jpg"/>
          <p:cNvPicPr>
            <a:picLocks noChangeAspect="1" noChangeArrowheads="1"/>
          </p:cNvPicPr>
          <p:nvPr/>
        </p:nvPicPr>
        <p:blipFill>
          <a:blip r:embed="rId3"/>
          <a:srcRect l="24606" r="18839"/>
          <a:stretch>
            <a:fillRect/>
          </a:stretch>
        </p:blipFill>
        <p:spPr bwMode="auto">
          <a:xfrm>
            <a:off x="1928794" y="1643050"/>
            <a:ext cx="2786082" cy="3694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CALON MAJELIS 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5669837"/>
            <a:ext cx="8786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Arial Black" pitchFamily="34" charset="0"/>
              </a:rPr>
              <a:t>21. NOVITA ANTHONIUS</a:t>
            </a:r>
          </a:p>
          <a:p>
            <a:r>
              <a:rPr lang="id-ID" sz="3200" b="1" dirty="0" smtClean="0">
                <a:latin typeface="Arial Black" pitchFamily="34" charset="0"/>
              </a:rPr>
              <a:t>TTL : SURABAYA, 26 NOVEMBER 1988</a:t>
            </a:r>
            <a:endParaRPr lang="id-ID" sz="3200" b="1" dirty="0">
              <a:latin typeface="Arial Black" pitchFamily="34" charset="0"/>
            </a:endParaRPr>
          </a:p>
        </p:txBody>
      </p:sp>
      <p:pic>
        <p:nvPicPr>
          <p:cNvPr id="13314" name="Picture 2" descr="D:\Badan Formatur\2017\foto majelis\IMG_20170729_151735_HDR.jpg"/>
          <p:cNvPicPr>
            <a:picLocks noChangeAspect="1" noChangeArrowheads="1"/>
          </p:cNvPicPr>
          <p:nvPr/>
        </p:nvPicPr>
        <p:blipFill>
          <a:blip r:embed="rId4" cstate="print"/>
          <a:srcRect t="4132" b="13246"/>
          <a:stretch>
            <a:fillRect/>
          </a:stretch>
        </p:blipFill>
        <p:spPr bwMode="auto">
          <a:xfrm>
            <a:off x="2071670" y="1643050"/>
            <a:ext cx="2428892" cy="3566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CALON MAJELIS 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5429264"/>
            <a:ext cx="8072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dirty="0" smtClean="0">
                <a:latin typeface="Arial Black" pitchFamily="34" charset="0"/>
              </a:rPr>
              <a:t>22. PAUL DIMA</a:t>
            </a:r>
          </a:p>
          <a:p>
            <a:r>
              <a:rPr lang="id-ID" sz="4000" b="1" dirty="0" smtClean="0">
                <a:latin typeface="Arial Black" pitchFamily="34" charset="0"/>
              </a:rPr>
              <a:t>TTL : KUPANG, 28 MEI 1979</a:t>
            </a:r>
            <a:endParaRPr lang="id-ID" sz="4000" b="1" dirty="0">
              <a:latin typeface="Arial Black" pitchFamily="34" charset="0"/>
            </a:endParaRPr>
          </a:p>
        </p:txBody>
      </p:sp>
      <p:pic>
        <p:nvPicPr>
          <p:cNvPr id="14338" name="Picture 2" descr="D:\Badan Formatur\2017\foto majelis\IMG-20170729-WA0018.jpg"/>
          <p:cNvPicPr>
            <a:picLocks noChangeAspect="1" noChangeArrowheads="1"/>
          </p:cNvPicPr>
          <p:nvPr/>
        </p:nvPicPr>
        <p:blipFill>
          <a:blip r:embed="rId3"/>
          <a:srcRect l="13742" r="20984"/>
          <a:stretch>
            <a:fillRect/>
          </a:stretch>
        </p:blipFill>
        <p:spPr bwMode="auto">
          <a:xfrm flipH="1">
            <a:off x="2143108" y="1714488"/>
            <a:ext cx="2714644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CALON MAJELIS 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5643578"/>
            <a:ext cx="8072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Arial Black" pitchFamily="34" charset="0"/>
              </a:rPr>
              <a:t>23. PRISILIA DAUD</a:t>
            </a:r>
          </a:p>
          <a:p>
            <a:r>
              <a:rPr lang="id-ID" sz="3200" b="1" dirty="0" smtClean="0">
                <a:latin typeface="Arial Black" pitchFamily="34" charset="0"/>
              </a:rPr>
              <a:t>TTL : KUPANG, 10 OKTOBER 1984</a:t>
            </a:r>
            <a:endParaRPr lang="id-ID" sz="3200" b="1" dirty="0">
              <a:latin typeface="Arial Black" pitchFamily="34" charset="0"/>
            </a:endParaRPr>
          </a:p>
        </p:txBody>
      </p:sp>
      <p:pic>
        <p:nvPicPr>
          <p:cNvPr id="15362" name="Picture 2" descr="D:\Badan Formatur\2017\foto majelis\IMG-20170729-WA0011.jpg"/>
          <p:cNvPicPr>
            <a:picLocks noChangeAspect="1" noChangeArrowheads="1"/>
          </p:cNvPicPr>
          <p:nvPr/>
        </p:nvPicPr>
        <p:blipFill>
          <a:blip r:embed="rId3"/>
          <a:srcRect t="11641"/>
          <a:stretch>
            <a:fillRect/>
          </a:stretch>
        </p:blipFill>
        <p:spPr bwMode="auto">
          <a:xfrm>
            <a:off x="1928794" y="1714488"/>
            <a:ext cx="3092503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1472" y="5389450"/>
            <a:ext cx="8072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id-ID" sz="3600" dirty="0" smtClean="0">
                <a:latin typeface="Arial Black" pitchFamily="34" charset="0"/>
              </a:rPr>
              <a:t>24. RONGKY FAMDALE</a:t>
            </a:r>
          </a:p>
          <a:p>
            <a:pPr marL="914400" indent="-914400"/>
            <a:r>
              <a:rPr lang="id-ID" sz="3600" b="1" dirty="0" smtClean="0">
                <a:latin typeface="Arial Black" pitchFamily="34" charset="0"/>
              </a:rPr>
              <a:t>TTL : KUPANG, 04 APRIL 1976</a:t>
            </a:r>
          </a:p>
          <a:p>
            <a:pPr marL="914400" indent="-914400"/>
            <a:r>
              <a:rPr lang="id-ID" sz="3600" dirty="0" smtClean="0">
                <a:latin typeface="Arial Black" pitchFamily="34" charset="0"/>
              </a:rPr>
              <a:t> </a:t>
            </a:r>
            <a:endParaRPr lang="id-ID" sz="3600" b="1" dirty="0">
              <a:latin typeface="Arial Black" pitchFamily="34" charset="0"/>
            </a:endParaRPr>
          </a:p>
        </p:txBody>
      </p:sp>
      <p:pic>
        <p:nvPicPr>
          <p:cNvPr id="2050" name="Picture 2" descr="G:\FB_IMG_1505573173005.jpg"/>
          <p:cNvPicPr>
            <a:picLocks noChangeAspect="1" noChangeArrowheads="1"/>
          </p:cNvPicPr>
          <p:nvPr/>
        </p:nvPicPr>
        <p:blipFill>
          <a:blip r:embed="rId2"/>
          <a:srcRect l="8798" r="66094" b="-1266"/>
          <a:stretch>
            <a:fillRect/>
          </a:stretch>
        </p:blipFill>
        <p:spPr bwMode="auto">
          <a:xfrm flipH="1">
            <a:off x="1714480" y="1928802"/>
            <a:ext cx="2298526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oup 7"/>
          <p:cNvGrpSpPr/>
          <p:nvPr/>
        </p:nvGrpSpPr>
        <p:grpSpPr>
          <a:xfrm>
            <a:off x="0" y="29980"/>
            <a:ext cx="9144000" cy="1555788"/>
            <a:chOff x="0" y="29980"/>
            <a:chExt cx="9144000" cy="1555788"/>
          </a:xfrm>
        </p:grpSpPr>
        <p:sp>
          <p:nvSpPr>
            <p:cNvPr id="9" name="Rectangle 8"/>
            <p:cNvSpPr/>
            <p:nvPr/>
          </p:nvSpPr>
          <p:spPr>
            <a:xfrm>
              <a:off x="0" y="285728"/>
              <a:ext cx="9144000" cy="11430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" name="Picture 2" descr="D:\logo agape umum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148" y="29980"/>
              <a:ext cx="1571636" cy="1555788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1928794" y="312196"/>
              <a:ext cx="70008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b="1" dirty="0" smtClean="0">
                  <a:solidFill>
                    <a:schemeClr val="bg1"/>
                  </a:solidFill>
                  <a:latin typeface="Arial Black" pitchFamily="34" charset="0"/>
                </a:rPr>
                <a:t>CALON MAJELIS GMIT AGAPE</a:t>
              </a:r>
            </a:p>
            <a:p>
              <a:pPr algn="ctr"/>
              <a:r>
                <a:rPr lang="id-ID" sz="3200" b="1" dirty="0" smtClean="0">
                  <a:solidFill>
                    <a:schemeClr val="bg1"/>
                  </a:solidFill>
                  <a:latin typeface="Arial Black" pitchFamily="34" charset="0"/>
                </a:rPr>
                <a:t>PERIODE 2017-2021</a:t>
              </a:r>
              <a:endParaRPr lang="id-ID" sz="32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57166"/>
            <a:ext cx="9144000" cy="1428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TAMBAHAN CALON MAJELIS 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5445224"/>
            <a:ext cx="8072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id-ID" sz="3600" dirty="0" smtClean="0">
                <a:latin typeface="Arial Black" pitchFamily="34" charset="0"/>
              </a:rPr>
              <a:t>5. ROSALINE KUSUMA</a:t>
            </a:r>
          </a:p>
          <a:p>
            <a:pPr marL="914400" indent="-914400"/>
            <a:r>
              <a:rPr lang="id-ID" sz="3600" b="1" dirty="0" smtClean="0">
                <a:latin typeface="Arial Black" pitchFamily="34" charset="0"/>
              </a:rPr>
              <a:t>TTL : 22 NOVEMBER 1957</a:t>
            </a:r>
          </a:p>
          <a:p>
            <a:pPr marL="914400" indent="-914400"/>
            <a:r>
              <a:rPr lang="id-ID" sz="3600" dirty="0" smtClean="0">
                <a:latin typeface="Arial Black" pitchFamily="34" charset="0"/>
              </a:rPr>
              <a:t> </a:t>
            </a:r>
            <a:endParaRPr lang="id-ID" sz="3600" b="1" dirty="0"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2" t="2207" b="1"/>
          <a:stretch/>
        </p:blipFill>
        <p:spPr>
          <a:xfrm>
            <a:off x="2091245" y="1926826"/>
            <a:ext cx="2264731" cy="351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3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7190" y="5514819"/>
            <a:ext cx="8858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id-ID" sz="3600" dirty="0" smtClean="0">
                <a:latin typeface="Arial Black" pitchFamily="34" charset="0"/>
              </a:rPr>
              <a:t>26. SATRIO SOETANTO</a:t>
            </a:r>
          </a:p>
          <a:p>
            <a:pPr marL="914400" indent="-914400"/>
            <a:r>
              <a:rPr lang="id-ID" sz="3600" b="1" dirty="0" smtClean="0">
                <a:latin typeface="Arial Black" pitchFamily="34" charset="0"/>
              </a:rPr>
              <a:t>TTL : MOJOKERTO, 27 AGTS 1974</a:t>
            </a:r>
          </a:p>
        </p:txBody>
      </p:sp>
      <p:pic>
        <p:nvPicPr>
          <p:cNvPr id="8" name="Picture 4" descr="G:\FB_IMG_1505570945790.jpg"/>
          <p:cNvPicPr>
            <a:picLocks noChangeAspect="1" noChangeArrowheads="1"/>
          </p:cNvPicPr>
          <p:nvPr/>
        </p:nvPicPr>
        <p:blipFill>
          <a:blip r:embed="rId2"/>
          <a:srcRect l="12821" t="15271"/>
          <a:stretch>
            <a:fillRect/>
          </a:stretch>
        </p:blipFill>
        <p:spPr bwMode="auto">
          <a:xfrm flipH="1">
            <a:off x="1571604" y="1857364"/>
            <a:ext cx="2714644" cy="3544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oup 8"/>
          <p:cNvGrpSpPr/>
          <p:nvPr/>
        </p:nvGrpSpPr>
        <p:grpSpPr>
          <a:xfrm>
            <a:off x="0" y="29980"/>
            <a:ext cx="9144000" cy="1555788"/>
            <a:chOff x="0" y="29980"/>
            <a:chExt cx="9144000" cy="1555788"/>
          </a:xfrm>
        </p:grpSpPr>
        <p:sp>
          <p:nvSpPr>
            <p:cNvPr id="10" name="Rectangle 9"/>
            <p:cNvSpPr/>
            <p:nvPr/>
          </p:nvSpPr>
          <p:spPr>
            <a:xfrm>
              <a:off x="0" y="285728"/>
              <a:ext cx="9144000" cy="11430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1" name="Picture 2" descr="D:\logo agape umum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148" y="29980"/>
              <a:ext cx="1571636" cy="1555788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1928794" y="312196"/>
              <a:ext cx="70008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b="1" dirty="0" smtClean="0">
                  <a:solidFill>
                    <a:schemeClr val="bg1"/>
                  </a:solidFill>
                  <a:latin typeface="Arial Black" pitchFamily="34" charset="0"/>
                </a:rPr>
                <a:t>CALON MAJELIS GMIT AGAPE</a:t>
              </a:r>
            </a:p>
            <a:p>
              <a:pPr algn="ctr"/>
              <a:r>
                <a:rPr lang="id-ID" sz="3200" b="1" dirty="0" smtClean="0">
                  <a:solidFill>
                    <a:schemeClr val="bg1"/>
                  </a:solidFill>
                  <a:latin typeface="Arial Black" pitchFamily="34" charset="0"/>
                </a:rPr>
                <a:t>PERIODE 2017-2021</a:t>
              </a:r>
              <a:endParaRPr lang="id-ID" sz="32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CALON MAJELIS 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6" y="5715016"/>
            <a:ext cx="8072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Arial Black" pitchFamily="34" charset="0"/>
              </a:rPr>
              <a:t>27. THERESIA GUINTA</a:t>
            </a:r>
          </a:p>
          <a:p>
            <a:r>
              <a:rPr lang="id-ID" sz="3200" b="1" dirty="0" smtClean="0">
                <a:latin typeface="Arial Black" pitchFamily="34" charset="0"/>
              </a:rPr>
              <a:t>TTL : KUPANG, 30 DESEMBER 1977</a:t>
            </a:r>
            <a:endParaRPr lang="id-ID" sz="3200" b="1" dirty="0">
              <a:latin typeface="Arial Black" pitchFamily="34" charset="0"/>
            </a:endParaRPr>
          </a:p>
        </p:txBody>
      </p:sp>
      <p:pic>
        <p:nvPicPr>
          <p:cNvPr id="8" name="Picture 2" descr="D:\Badan Formatur\2017\foto majelis\IMG-20170729-WA0012.jpg"/>
          <p:cNvPicPr>
            <a:picLocks noChangeAspect="1" noChangeArrowheads="1"/>
          </p:cNvPicPr>
          <p:nvPr/>
        </p:nvPicPr>
        <p:blipFill>
          <a:blip r:embed="rId3"/>
          <a:srcRect l="9615" t="25241" r="14423"/>
          <a:stretch>
            <a:fillRect/>
          </a:stretch>
        </p:blipFill>
        <p:spPr bwMode="auto">
          <a:xfrm>
            <a:off x="1714480" y="1571612"/>
            <a:ext cx="3000396" cy="3937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CALON MAJELIS 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5715016"/>
            <a:ext cx="8072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smtClean="0">
                <a:latin typeface="Arial Black" pitchFamily="34" charset="0"/>
              </a:rPr>
              <a:t>28. THERESIA NUSSY</a:t>
            </a:r>
          </a:p>
          <a:p>
            <a:r>
              <a:rPr lang="id-ID" sz="3600" b="1" dirty="0" smtClean="0">
                <a:latin typeface="Arial Black" pitchFamily="34" charset="0"/>
              </a:rPr>
              <a:t>TTL : SURABAYA, 06 MEI 1964</a:t>
            </a:r>
            <a:endParaRPr lang="id-ID" sz="3600" b="1" dirty="0">
              <a:latin typeface="Arial Black" pitchFamily="34" charset="0"/>
            </a:endParaRPr>
          </a:p>
        </p:txBody>
      </p:sp>
      <p:pic>
        <p:nvPicPr>
          <p:cNvPr id="16387" name="Picture 3" descr="D:\Badan Formatur\2017\foto majelis\1501324688592.jpg"/>
          <p:cNvPicPr>
            <a:picLocks noChangeAspect="1" noChangeArrowheads="1"/>
          </p:cNvPicPr>
          <p:nvPr/>
        </p:nvPicPr>
        <p:blipFill>
          <a:blip r:embed="rId3"/>
          <a:srcRect l="14110" t="12347"/>
          <a:stretch>
            <a:fillRect/>
          </a:stretch>
        </p:blipFill>
        <p:spPr bwMode="auto">
          <a:xfrm>
            <a:off x="1643042" y="1714488"/>
            <a:ext cx="2143140" cy="3888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2942" y="5586257"/>
            <a:ext cx="8072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id-ID" sz="3600" dirty="0" smtClean="0">
                <a:latin typeface="Arial Black" pitchFamily="34" charset="0"/>
              </a:rPr>
              <a:t>29. VERONICA P SIUNG </a:t>
            </a:r>
          </a:p>
          <a:p>
            <a:pPr marL="914400" indent="-914400"/>
            <a:r>
              <a:rPr lang="id-ID" sz="3600" b="1" dirty="0" smtClean="0">
                <a:latin typeface="Arial Black" pitchFamily="34" charset="0"/>
              </a:rPr>
              <a:t>TTL : 17 FEBRUARI 1959</a:t>
            </a:r>
            <a:endParaRPr lang="id-ID" sz="3600" b="1" dirty="0">
              <a:latin typeface="Arial Black" pitchFamily="34" charset="0"/>
            </a:endParaRPr>
          </a:p>
        </p:txBody>
      </p:sp>
      <p:pic>
        <p:nvPicPr>
          <p:cNvPr id="8" name="Picture 2" descr="G:\Screenshot_2017-09-16-22-18-50.png"/>
          <p:cNvPicPr>
            <a:picLocks noChangeAspect="1" noChangeArrowheads="1"/>
          </p:cNvPicPr>
          <p:nvPr/>
        </p:nvPicPr>
        <p:blipFill>
          <a:blip r:embed="rId2"/>
          <a:srcRect l="55437" t="34018" r="-794" b="31964"/>
          <a:stretch>
            <a:fillRect/>
          </a:stretch>
        </p:blipFill>
        <p:spPr bwMode="auto">
          <a:xfrm flipH="1">
            <a:off x="1500166" y="2214554"/>
            <a:ext cx="2500330" cy="3333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oup 8"/>
          <p:cNvGrpSpPr/>
          <p:nvPr/>
        </p:nvGrpSpPr>
        <p:grpSpPr>
          <a:xfrm>
            <a:off x="0" y="29980"/>
            <a:ext cx="9144000" cy="1555788"/>
            <a:chOff x="0" y="29980"/>
            <a:chExt cx="9144000" cy="1555788"/>
          </a:xfrm>
        </p:grpSpPr>
        <p:sp>
          <p:nvSpPr>
            <p:cNvPr id="10" name="Rectangle 9"/>
            <p:cNvSpPr/>
            <p:nvPr/>
          </p:nvSpPr>
          <p:spPr>
            <a:xfrm>
              <a:off x="0" y="285728"/>
              <a:ext cx="9144000" cy="11430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1" name="Picture 2" descr="D:\logo agape umum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148" y="29980"/>
              <a:ext cx="1571636" cy="1555788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1928794" y="312196"/>
              <a:ext cx="70008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b="1" dirty="0" smtClean="0">
                  <a:solidFill>
                    <a:schemeClr val="bg1"/>
                  </a:solidFill>
                  <a:latin typeface="Arial Black" pitchFamily="34" charset="0"/>
                </a:rPr>
                <a:t>CALON MAJELIS GMIT AGAPE</a:t>
              </a:r>
            </a:p>
            <a:p>
              <a:pPr algn="ctr"/>
              <a:r>
                <a:rPr lang="id-ID" sz="3200" b="1" dirty="0" smtClean="0">
                  <a:solidFill>
                    <a:schemeClr val="bg1"/>
                  </a:solidFill>
                  <a:latin typeface="Arial Black" pitchFamily="34" charset="0"/>
                </a:rPr>
                <a:t>PERIODE 2017-2021</a:t>
              </a:r>
              <a:endParaRPr lang="id-ID" sz="32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CALON MAJELIS 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5500702"/>
            <a:ext cx="8072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Arial Black" pitchFamily="34" charset="0"/>
              </a:rPr>
              <a:t>3. ANA RIWU KAHO</a:t>
            </a:r>
          </a:p>
          <a:p>
            <a:r>
              <a:rPr lang="id-ID" sz="3200" b="1" dirty="0" smtClean="0">
                <a:latin typeface="Arial Black" pitchFamily="34" charset="0"/>
              </a:rPr>
              <a:t>TTL : KUPANG, 30 AGUSTUS 1952</a:t>
            </a:r>
            <a:endParaRPr lang="id-ID" sz="3200" b="1" dirty="0">
              <a:latin typeface="Arial Black" pitchFamily="34" charset="0"/>
            </a:endParaRPr>
          </a:p>
        </p:txBody>
      </p:sp>
      <p:pic>
        <p:nvPicPr>
          <p:cNvPr id="2050" name="Picture 2" descr="D:\Badan Formatur\foto majelis\DSCN0989.JPG"/>
          <p:cNvPicPr>
            <a:picLocks noChangeAspect="1" noChangeArrowheads="1"/>
          </p:cNvPicPr>
          <p:nvPr/>
        </p:nvPicPr>
        <p:blipFill>
          <a:blip r:embed="rId3" cstate="print"/>
          <a:srcRect l="4223" t="3168" r="23979" b="20799"/>
          <a:stretch>
            <a:fillRect/>
          </a:stretch>
        </p:blipFill>
        <p:spPr bwMode="auto">
          <a:xfrm>
            <a:off x="1285852" y="1785926"/>
            <a:ext cx="2428892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CALON MAJELIS 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5643578"/>
            <a:ext cx="8072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Arial Black" pitchFamily="34" charset="0"/>
              </a:rPr>
              <a:t>30. VINCENT G NICKY GUINTA</a:t>
            </a:r>
          </a:p>
          <a:p>
            <a:r>
              <a:rPr lang="id-ID" sz="3200" b="1" dirty="0" smtClean="0">
                <a:latin typeface="Arial Black" pitchFamily="34" charset="0"/>
              </a:rPr>
              <a:t>TTL : KUPANG, 21 AGUSTUS 1975</a:t>
            </a:r>
            <a:endParaRPr lang="id-ID" sz="3200" b="1" dirty="0">
              <a:latin typeface="Arial Black" pitchFamily="34" charset="0"/>
            </a:endParaRPr>
          </a:p>
        </p:txBody>
      </p:sp>
      <p:pic>
        <p:nvPicPr>
          <p:cNvPr id="12290" name="Picture 2" descr="D:\Badan Formatur\2017\foto majelis\IMG-20170729-WA0021.jpg"/>
          <p:cNvPicPr>
            <a:picLocks noChangeAspect="1" noChangeArrowheads="1"/>
          </p:cNvPicPr>
          <p:nvPr/>
        </p:nvPicPr>
        <p:blipFill>
          <a:blip r:embed="rId3"/>
          <a:srcRect l="14380" t="4255" r="2506" b="32979"/>
          <a:stretch>
            <a:fillRect/>
          </a:stretch>
        </p:blipFill>
        <p:spPr bwMode="auto">
          <a:xfrm>
            <a:off x="1785918" y="1643050"/>
            <a:ext cx="2714644" cy="3813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2976" y="242808"/>
            <a:ext cx="7786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u="sng" dirty="0" smtClean="0">
                <a:latin typeface="Arial Black" pitchFamily="34" charset="0"/>
              </a:rPr>
              <a:t>CALON MAJELIS GMIT AGAPE PERIODE 2017-2021</a:t>
            </a:r>
            <a:endParaRPr lang="id-ID" sz="2000" b="1" u="sng" dirty="0">
              <a:latin typeface="Arial Black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5720" y="914556"/>
          <a:ext cx="4000528" cy="5783869"/>
        </p:xfrm>
        <a:graphic>
          <a:graphicData uri="http://schemas.openxmlformats.org/drawingml/2006/table">
            <a:tbl>
              <a:tblPr/>
              <a:tblGrid>
                <a:gridCol w="494810"/>
                <a:gridCol w="3505718"/>
              </a:tblGrid>
              <a:tr h="353857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1" i="0" u="none" strike="noStrike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1" i="0" u="none" strike="noStrike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NAMA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53857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 ALBERT </a:t>
                      </a: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ABINENO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57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 ALFRED H</a:t>
                      </a:r>
                      <a:r>
                        <a:rPr lang="id-ID" sz="1800" b="0" i="0" u="none" strike="noStrike" baseline="0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W </a:t>
                      </a:r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FINA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57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 ANA </a:t>
                      </a: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RIWU KAHO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57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 BOBY I  GOUSARIO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57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 DAFID GUNAWAN PUTRA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57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 DONNY M FAMDALE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57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>
                          <a:latin typeface="Arial Black" pitchFamily="34" charset="0"/>
                        </a:rPr>
                        <a:t>  EDUARD NUSSY</a:t>
                      </a:r>
                      <a:endParaRPr lang="id-ID" dirty="0"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57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>
                          <a:latin typeface="Arial Black" pitchFamily="34" charset="0"/>
                        </a:rPr>
                        <a:t>  HANNY MAUBOY ANG</a:t>
                      </a:r>
                      <a:endParaRPr lang="id-ID" dirty="0"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57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 HENOCH BIRE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014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 IMELDA</a:t>
                      </a:r>
                      <a:r>
                        <a:rPr lang="id-ID" sz="1800" b="0" i="0" u="none" strike="noStrike" baseline="0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NINU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57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d-ID" dirty="0" smtClean="0">
                          <a:latin typeface="Arial Black" pitchFamily="34" charset="0"/>
                        </a:rPr>
                        <a:t>  INCHE SAYUNA</a:t>
                      </a:r>
                      <a:endParaRPr lang="id-ID" dirty="0"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57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 IRAWATI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57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13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 JAMES </a:t>
                      </a: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ROLAND SENGGE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57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14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 JEFRY </a:t>
                      </a: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DETHAN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57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15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 KENHOGI </a:t>
                      </a: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HOBIYONO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429124" y="884467"/>
          <a:ext cx="4500562" cy="5902119"/>
        </p:xfrm>
        <a:graphic>
          <a:graphicData uri="http://schemas.openxmlformats.org/drawingml/2006/table">
            <a:tbl>
              <a:tblPr/>
              <a:tblGrid>
                <a:gridCol w="620767"/>
                <a:gridCol w="3879795"/>
              </a:tblGrid>
              <a:tr h="395657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1" i="0" u="none" strike="noStrike" dirty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1" i="0" u="none" strike="noStrike" dirty="0">
                          <a:solidFill>
                            <a:srgbClr val="FFFFFF"/>
                          </a:solidFill>
                          <a:latin typeface="Arial Black" pitchFamily="34" charset="0"/>
                        </a:rPr>
                        <a:t>NAMA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3802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16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 KOMALA </a:t>
                      </a: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DEWI SYAM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74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17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 LAURENSIUS </a:t>
                      </a: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LULU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9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18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 LAURENSIUS </a:t>
                      </a: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OEMATAN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784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19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 LISIAS </a:t>
                      </a:r>
                      <a:r>
                        <a:rPr lang="id-ID" sz="18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KOROH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57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20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 NELSON TALI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861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21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 NOVITA ANTHONIUS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78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22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 PAUL DIMA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57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23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 PRISILIA DAUD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57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24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i="0" u="none" strike="noStrike" baseline="0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 RONGKY FAMDALE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57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25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 ROSALINE KUSUMA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39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26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 SATRIO SOETANTO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356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27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 THERESIA GUINTA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783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28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 THERESIA NUSSY 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57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29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 VERONICA P SIUNG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57">
                <a:tc>
                  <a:txBody>
                    <a:bodyPr/>
                    <a:lstStyle/>
                    <a:p>
                      <a:pPr algn="ctr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30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VINCENT G NICKY</a:t>
                      </a:r>
                      <a:r>
                        <a:rPr lang="id-ID" sz="1800" b="0" i="0" u="none" strike="noStrike" baseline="0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id-ID" sz="1800" b="0" i="0" u="none" strike="noStrike" dirty="0" smtClean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GUINTA</a:t>
                      </a:r>
                      <a:endParaRPr lang="id-ID" sz="1800" b="0" i="0" u="none" strike="noStrike" dirty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9961"/>
            <a:ext cx="785818" cy="777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CALON MAJELIS 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90" y="5434628"/>
            <a:ext cx="8643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Arial Black" pitchFamily="34" charset="0"/>
              </a:rPr>
              <a:t>4. BOBY I GOUSARIO</a:t>
            </a:r>
          </a:p>
          <a:p>
            <a:r>
              <a:rPr lang="id-ID" sz="3200" b="1" dirty="0" smtClean="0">
                <a:latin typeface="Arial Black" pitchFamily="34" charset="0"/>
              </a:rPr>
              <a:t>TTL : KUPANG, 26 SEPTEMBER 1988</a:t>
            </a:r>
            <a:endParaRPr lang="id-ID" sz="3200" b="1" dirty="0">
              <a:latin typeface="Arial Black" pitchFamily="34" charset="0"/>
            </a:endParaRPr>
          </a:p>
        </p:txBody>
      </p:sp>
      <p:pic>
        <p:nvPicPr>
          <p:cNvPr id="3074" name="Picture 2" descr="D:\Badan Formatur\2017\foto majelis\15013246492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714488"/>
            <a:ext cx="2625939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CALON MAJELIS 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5577504"/>
            <a:ext cx="8072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Arial Black" pitchFamily="34" charset="0"/>
              </a:rPr>
              <a:t>5. DAFID GUNAWAN PUTRA</a:t>
            </a:r>
          </a:p>
          <a:p>
            <a:r>
              <a:rPr lang="id-ID" sz="3200" b="1" dirty="0" smtClean="0">
                <a:latin typeface="Arial Black" pitchFamily="34" charset="0"/>
              </a:rPr>
              <a:t>TTL : KUPANG, 07 DESEMBER 1978</a:t>
            </a:r>
            <a:endParaRPr lang="id-ID" sz="3200" b="1" dirty="0">
              <a:latin typeface="Arial Black" pitchFamily="34" charset="0"/>
            </a:endParaRPr>
          </a:p>
        </p:txBody>
      </p:sp>
      <p:pic>
        <p:nvPicPr>
          <p:cNvPr id="4098" name="Picture 2" descr="D:\Badan Formatur\foto majelis\DSCN0986.JPG"/>
          <p:cNvPicPr>
            <a:picLocks noChangeAspect="1" noChangeArrowheads="1"/>
          </p:cNvPicPr>
          <p:nvPr/>
        </p:nvPicPr>
        <p:blipFill>
          <a:blip r:embed="rId3" cstate="print"/>
          <a:srcRect l="11491" r="8741" b="20082"/>
          <a:stretch>
            <a:fillRect/>
          </a:stretch>
        </p:blipFill>
        <p:spPr bwMode="auto">
          <a:xfrm flipH="1">
            <a:off x="1643042" y="1778554"/>
            <a:ext cx="2733331" cy="3650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9980"/>
            <a:ext cx="9144000" cy="1555788"/>
            <a:chOff x="0" y="29980"/>
            <a:chExt cx="9144000" cy="1555788"/>
          </a:xfrm>
        </p:grpSpPr>
        <p:sp>
          <p:nvSpPr>
            <p:cNvPr id="5" name="Rectangle 4"/>
            <p:cNvSpPr/>
            <p:nvPr/>
          </p:nvSpPr>
          <p:spPr>
            <a:xfrm>
              <a:off x="0" y="285728"/>
              <a:ext cx="9144000" cy="11430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26" name="Picture 2" descr="D:\logo agape umum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2148" y="29980"/>
              <a:ext cx="1571636" cy="1555788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1928794" y="312196"/>
              <a:ext cx="70008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b="1" dirty="0" smtClean="0">
                  <a:solidFill>
                    <a:schemeClr val="bg1"/>
                  </a:solidFill>
                  <a:latin typeface="Arial Black" pitchFamily="34" charset="0"/>
                </a:rPr>
                <a:t>CALON MAJELIS GMIT AGAPE</a:t>
              </a:r>
            </a:p>
            <a:p>
              <a:pPr algn="ctr"/>
              <a:r>
                <a:rPr lang="id-ID" sz="3200" b="1" dirty="0" smtClean="0">
                  <a:solidFill>
                    <a:schemeClr val="bg1"/>
                  </a:solidFill>
                  <a:latin typeface="Arial Black" pitchFamily="34" charset="0"/>
                </a:rPr>
                <a:t>PERIODE 2017-2021</a:t>
              </a:r>
              <a:endParaRPr lang="id-ID" sz="32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71472" y="5500702"/>
            <a:ext cx="8072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Arial Black" pitchFamily="34" charset="0"/>
              </a:rPr>
              <a:t>6. DONNY M FAMDALE</a:t>
            </a:r>
          </a:p>
          <a:p>
            <a:r>
              <a:rPr lang="id-ID" sz="3200" b="1" dirty="0" smtClean="0">
                <a:latin typeface="Arial Black" pitchFamily="34" charset="0"/>
              </a:rPr>
              <a:t>TTL : KUPANG, 11 JANUARI 1977</a:t>
            </a:r>
            <a:endParaRPr lang="id-ID" sz="3200" b="1" dirty="0">
              <a:latin typeface="Arial Black" pitchFamily="34" charset="0"/>
            </a:endParaRPr>
          </a:p>
        </p:txBody>
      </p:sp>
      <p:pic>
        <p:nvPicPr>
          <p:cNvPr id="2" name="Picture 2" descr="D:\Badan Formatur\2017\foto majelis\IMG-20170729-WA0046.jpg"/>
          <p:cNvPicPr>
            <a:picLocks noChangeAspect="1" noChangeArrowheads="1"/>
          </p:cNvPicPr>
          <p:nvPr/>
        </p:nvPicPr>
        <p:blipFill>
          <a:blip r:embed="rId3"/>
          <a:srcRect l="5197" t="28483" r="9059"/>
          <a:stretch>
            <a:fillRect/>
          </a:stretch>
        </p:blipFill>
        <p:spPr bwMode="auto">
          <a:xfrm>
            <a:off x="1571604" y="1714488"/>
            <a:ext cx="2357454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1472" y="5532326"/>
            <a:ext cx="8072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id-ID" sz="3600" dirty="0" smtClean="0">
                <a:latin typeface="Arial Black" pitchFamily="34" charset="0"/>
              </a:rPr>
              <a:t>7. EDUARD NUSSY</a:t>
            </a:r>
          </a:p>
          <a:p>
            <a:pPr marL="914400" indent="-914400"/>
            <a:r>
              <a:rPr lang="id-ID" sz="3600" b="1" dirty="0" smtClean="0">
                <a:latin typeface="Arial Black" pitchFamily="34" charset="0"/>
              </a:rPr>
              <a:t>TTL : KUPANG, 05 MEI 1966</a:t>
            </a:r>
          </a:p>
          <a:p>
            <a:pPr marL="914400" indent="-914400"/>
            <a:r>
              <a:rPr lang="id-ID" sz="3600" dirty="0" smtClean="0">
                <a:latin typeface="Arial Black" pitchFamily="34" charset="0"/>
              </a:rPr>
              <a:t> </a:t>
            </a:r>
            <a:endParaRPr lang="id-ID" sz="3600" b="1" dirty="0">
              <a:latin typeface="Arial Black" pitchFamily="34" charset="0"/>
            </a:endParaRPr>
          </a:p>
        </p:txBody>
      </p:sp>
      <p:pic>
        <p:nvPicPr>
          <p:cNvPr id="8" name="Picture 3" descr="G:\FB_IMG_1505570700115.jpg"/>
          <p:cNvPicPr>
            <a:picLocks noChangeAspect="1" noChangeArrowheads="1"/>
          </p:cNvPicPr>
          <p:nvPr/>
        </p:nvPicPr>
        <p:blipFill>
          <a:blip r:embed="rId2"/>
          <a:srcRect l="33849"/>
          <a:stretch>
            <a:fillRect/>
          </a:stretch>
        </p:blipFill>
        <p:spPr bwMode="auto">
          <a:xfrm>
            <a:off x="1428727" y="1714488"/>
            <a:ext cx="3027701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9" name="Group 8"/>
          <p:cNvGrpSpPr/>
          <p:nvPr/>
        </p:nvGrpSpPr>
        <p:grpSpPr>
          <a:xfrm>
            <a:off x="0" y="29980"/>
            <a:ext cx="9144000" cy="1555788"/>
            <a:chOff x="0" y="29980"/>
            <a:chExt cx="9144000" cy="1555788"/>
          </a:xfrm>
        </p:grpSpPr>
        <p:sp>
          <p:nvSpPr>
            <p:cNvPr id="10" name="Rectangle 9"/>
            <p:cNvSpPr/>
            <p:nvPr/>
          </p:nvSpPr>
          <p:spPr>
            <a:xfrm>
              <a:off x="0" y="285728"/>
              <a:ext cx="9144000" cy="11430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1" name="Picture 2" descr="D:\logo agape umum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148" y="29980"/>
              <a:ext cx="1571636" cy="1555788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1928794" y="312196"/>
              <a:ext cx="70008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b="1" dirty="0" smtClean="0">
                  <a:solidFill>
                    <a:schemeClr val="bg1"/>
                  </a:solidFill>
                  <a:latin typeface="Arial Black" pitchFamily="34" charset="0"/>
                </a:rPr>
                <a:t>CALON MAJELIS GMIT AGAPE</a:t>
              </a:r>
            </a:p>
            <a:p>
              <a:pPr algn="ctr"/>
              <a:r>
                <a:rPr lang="id-ID" sz="3200" b="1" dirty="0" smtClean="0">
                  <a:solidFill>
                    <a:schemeClr val="bg1"/>
                  </a:solidFill>
                  <a:latin typeface="Arial Black" pitchFamily="34" charset="0"/>
                </a:rPr>
                <a:t>PERIODE 2017-2021</a:t>
              </a:r>
              <a:endParaRPr lang="id-ID" sz="32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5572140"/>
            <a:ext cx="8072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id-ID" sz="3600" dirty="0" smtClean="0">
                <a:latin typeface="Arial Black" pitchFamily="34" charset="0"/>
              </a:rPr>
              <a:t>8. HANNY MAUBOY ANG</a:t>
            </a:r>
          </a:p>
          <a:p>
            <a:pPr marL="914400" indent="-914400"/>
            <a:r>
              <a:rPr lang="id-ID" sz="3600" b="1" dirty="0" smtClean="0">
                <a:latin typeface="Arial Black" pitchFamily="34" charset="0"/>
              </a:rPr>
              <a:t>TTL :</a:t>
            </a:r>
          </a:p>
          <a:p>
            <a:pPr marL="914400" indent="-914400"/>
            <a:r>
              <a:rPr lang="id-ID" sz="3600" dirty="0" smtClean="0">
                <a:latin typeface="Arial Black" pitchFamily="34" charset="0"/>
              </a:rPr>
              <a:t> </a:t>
            </a:r>
            <a:endParaRPr lang="id-ID" sz="3600" b="1" dirty="0">
              <a:latin typeface="Arial Black" pitchFamily="34" charset="0"/>
            </a:endParaRPr>
          </a:p>
        </p:txBody>
      </p:sp>
      <p:pic>
        <p:nvPicPr>
          <p:cNvPr id="8" name="Picture 2" descr="D:\ALL FILE FOTO\FROM KO PAUL\pelayanan christmas carol\IMG_2957.JPG"/>
          <p:cNvPicPr>
            <a:picLocks noChangeAspect="1" noChangeArrowheads="1"/>
          </p:cNvPicPr>
          <p:nvPr/>
        </p:nvPicPr>
        <p:blipFill>
          <a:blip r:embed="rId2" cstate="print"/>
          <a:srcRect l="45312" t="25000" r="21094"/>
          <a:stretch>
            <a:fillRect/>
          </a:stretch>
        </p:blipFill>
        <p:spPr bwMode="auto">
          <a:xfrm flipH="1">
            <a:off x="1643042" y="1643050"/>
            <a:ext cx="2500330" cy="3721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oup 8"/>
          <p:cNvGrpSpPr/>
          <p:nvPr/>
        </p:nvGrpSpPr>
        <p:grpSpPr>
          <a:xfrm>
            <a:off x="0" y="29980"/>
            <a:ext cx="9144000" cy="1555788"/>
            <a:chOff x="0" y="29980"/>
            <a:chExt cx="9144000" cy="1555788"/>
          </a:xfrm>
        </p:grpSpPr>
        <p:sp>
          <p:nvSpPr>
            <p:cNvPr id="10" name="Rectangle 9"/>
            <p:cNvSpPr/>
            <p:nvPr/>
          </p:nvSpPr>
          <p:spPr>
            <a:xfrm>
              <a:off x="0" y="285728"/>
              <a:ext cx="9144000" cy="11430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1" name="Picture 2" descr="D:\logo agape umum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2148" y="29980"/>
              <a:ext cx="1571636" cy="1555788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1928794" y="312196"/>
              <a:ext cx="70008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b="1" dirty="0" smtClean="0">
                  <a:solidFill>
                    <a:schemeClr val="bg1"/>
                  </a:solidFill>
                  <a:latin typeface="Arial Black" pitchFamily="34" charset="0"/>
                </a:rPr>
                <a:t>CALON MAJELIS GMIT AGAPE</a:t>
              </a:r>
            </a:p>
            <a:p>
              <a:pPr algn="ctr"/>
              <a:r>
                <a:rPr lang="id-ID" sz="3200" b="1" dirty="0" smtClean="0">
                  <a:solidFill>
                    <a:schemeClr val="bg1"/>
                  </a:solidFill>
                  <a:latin typeface="Arial Black" pitchFamily="34" charset="0"/>
                </a:rPr>
                <a:t>PERIODE 2017-2021</a:t>
              </a:r>
              <a:endParaRPr lang="id-ID" sz="32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28"/>
            <a:ext cx="9144000" cy="11430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logo agape um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148" y="29980"/>
            <a:ext cx="1571636" cy="15557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312196"/>
            <a:ext cx="7000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CALON MAJELIS GMIT AGAPE</a:t>
            </a:r>
          </a:p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 Black" pitchFamily="34" charset="0"/>
              </a:rPr>
              <a:t>PERIODE 2017-2021</a:t>
            </a:r>
            <a:endParaRPr lang="id-ID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56" y="5643578"/>
            <a:ext cx="8072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dirty="0" smtClean="0">
                <a:latin typeface="Arial Black" pitchFamily="34" charset="0"/>
              </a:rPr>
              <a:t>9. HENOCH BIRE</a:t>
            </a:r>
          </a:p>
          <a:p>
            <a:r>
              <a:rPr lang="id-ID" sz="4000" b="1" dirty="0" smtClean="0">
                <a:latin typeface="Arial Black" pitchFamily="34" charset="0"/>
              </a:rPr>
              <a:t>KUPANG, 27 APRIL 1957</a:t>
            </a:r>
            <a:endParaRPr lang="id-ID" sz="4000" b="1" dirty="0">
              <a:latin typeface="Arial Black" pitchFamily="34" charset="0"/>
            </a:endParaRPr>
          </a:p>
        </p:txBody>
      </p:sp>
      <p:pic>
        <p:nvPicPr>
          <p:cNvPr id="5123" name="Picture 3" descr="D:\Badan Formatur\2017\foto majelis\IMG-20170729-WA0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785926"/>
            <a:ext cx="2786082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637</Words>
  <Application>Microsoft Office PowerPoint</Application>
  <PresentationFormat>On-screen Show (4:3)</PresentationFormat>
  <Paragraphs>190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AGAPE Projector</cp:lastModifiedBy>
  <cp:revision>13</cp:revision>
  <dcterms:created xsi:type="dcterms:W3CDTF">2017-07-22T15:13:38Z</dcterms:created>
  <dcterms:modified xsi:type="dcterms:W3CDTF">2017-10-29T02:52:55Z</dcterms:modified>
</cp:coreProperties>
</file>