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  <p:sldId id="265" r:id="rId7"/>
    <p:sldId id="266" r:id="rId8"/>
    <p:sldId id="262" r:id="rId9"/>
    <p:sldId id="264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800000"/>
    <a:srgbClr val="006666"/>
    <a:srgbClr val="996600"/>
    <a:srgbClr val="6600CC"/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48540-C1AC-4DC9-8A0C-630B9E70F95A}" type="datetimeFigureOut">
              <a:rPr lang="id-ID" smtClean="0"/>
              <a:pPr/>
              <a:t>28/10/2017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79690-4CA7-4588-812D-61A42899B01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CALON BP3J 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648942"/>
            <a:ext cx="8072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id-ID" sz="3200" b="1" dirty="0" smtClean="0">
                <a:latin typeface="Arial Black" pitchFamily="34" charset="0"/>
              </a:rPr>
              <a:t>ANDRIAS SIAGA</a:t>
            </a:r>
          </a:p>
          <a:p>
            <a:pPr marL="914400" indent="-914400"/>
            <a:r>
              <a:rPr lang="id-ID" sz="3200" b="1" dirty="0" smtClean="0">
                <a:latin typeface="Arial Black" pitchFamily="34" charset="0"/>
              </a:rPr>
              <a:t>TTL : SOE, 27 SEPTEMBER 1941</a:t>
            </a:r>
            <a:endParaRPr lang="id-ID" sz="3200" b="1" dirty="0">
              <a:latin typeface="Arial Black" pitchFamily="34" charset="0"/>
            </a:endParaRPr>
          </a:p>
        </p:txBody>
      </p:sp>
      <p:pic>
        <p:nvPicPr>
          <p:cNvPr id="2" name="Picture 2" descr="D:\Badan Formatur\2017\foto majelis\IMG-20170729-WA00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714488"/>
            <a:ext cx="2538417" cy="36864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CALON BP3J 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5500702"/>
            <a:ext cx="80724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>
                <a:latin typeface="Arial Black" pitchFamily="34" charset="0"/>
              </a:rPr>
              <a:t>2. D. H. LEPEZ</a:t>
            </a:r>
          </a:p>
          <a:p>
            <a:r>
              <a:rPr lang="id-ID" sz="4000" b="1" dirty="0" smtClean="0">
                <a:latin typeface="Arial Black" pitchFamily="34" charset="0"/>
              </a:rPr>
              <a:t>TTL : KUPANG, 28 MEI 1949</a:t>
            </a:r>
            <a:endParaRPr lang="id-ID" sz="4000" b="1" dirty="0">
              <a:latin typeface="Arial Black" pitchFamily="34" charset="0"/>
            </a:endParaRPr>
          </a:p>
        </p:txBody>
      </p:sp>
      <p:pic>
        <p:nvPicPr>
          <p:cNvPr id="2050" name="Picture 2" descr="D:\Badan Formatur\foto majelis\DSCN0999.JPG"/>
          <p:cNvPicPr>
            <a:picLocks noChangeAspect="1" noChangeArrowheads="1"/>
          </p:cNvPicPr>
          <p:nvPr/>
        </p:nvPicPr>
        <p:blipFill>
          <a:blip r:embed="rId3" cstate="print"/>
          <a:srcRect l="11491" t="5639" r="18368" b="21286"/>
          <a:stretch>
            <a:fillRect/>
          </a:stretch>
        </p:blipFill>
        <p:spPr bwMode="auto">
          <a:xfrm>
            <a:off x="1500166" y="1714488"/>
            <a:ext cx="2571768" cy="3571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CALON BP3J 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500702"/>
            <a:ext cx="8072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latin typeface="Arial Black" pitchFamily="34" charset="0"/>
              </a:rPr>
              <a:t>3</a:t>
            </a:r>
            <a:r>
              <a:rPr lang="id-ID" sz="3200" b="1" dirty="0" smtClean="0">
                <a:latin typeface="Arial Black" pitchFamily="34" charset="0"/>
              </a:rPr>
              <a:t>. </a:t>
            </a:r>
            <a:r>
              <a:rPr lang="id-ID" sz="3200" b="1" dirty="0" smtClean="0">
                <a:latin typeface="Arial Black" pitchFamily="34" charset="0"/>
              </a:rPr>
              <a:t>FRANSISCA. R. LIE</a:t>
            </a:r>
          </a:p>
          <a:p>
            <a:r>
              <a:rPr lang="id-ID" sz="3200" b="1" dirty="0" smtClean="0">
                <a:latin typeface="Arial Black" pitchFamily="34" charset="0"/>
              </a:rPr>
              <a:t>TTL : SOE, 18 SEPTEMBER 1974</a:t>
            </a:r>
            <a:endParaRPr lang="id-ID" sz="3200" b="1" dirty="0">
              <a:latin typeface="Arial Black" pitchFamily="34" charset="0"/>
            </a:endParaRPr>
          </a:p>
        </p:txBody>
      </p:sp>
      <p:pic>
        <p:nvPicPr>
          <p:cNvPr id="5122" name="Picture 2" descr="D:\Badan Formatur\2017\foto majelis\IMG-20170729-WA0022.jpg"/>
          <p:cNvPicPr>
            <a:picLocks noChangeAspect="1" noChangeArrowheads="1"/>
          </p:cNvPicPr>
          <p:nvPr/>
        </p:nvPicPr>
        <p:blipFill>
          <a:blip r:embed="rId3"/>
          <a:srcRect l="14883" r="30050"/>
          <a:stretch>
            <a:fillRect/>
          </a:stretch>
        </p:blipFill>
        <p:spPr bwMode="auto">
          <a:xfrm>
            <a:off x="1571604" y="1714488"/>
            <a:ext cx="2643206" cy="36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CALON BP3J 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648942"/>
            <a:ext cx="80724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>
                <a:latin typeface="Arial Black" pitchFamily="34" charset="0"/>
              </a:rPr>
              <a:t>4</a:t>
            </a:r>
            <a:r>
              <a:rPr lang="id-ID" sz="4000" b="1" dirty="0" smtClean="0">
                <a:latin typeface="Arial Black" pitchFamily="34" charset="0"/>
              </a:rPr>
              <a:t>. </a:t>
            </a:r>
            <a:r>
              <a:rPr lang="id-ID" sz="4000" b="1" dirty="0" smtClean="0">
                <a:latin typeface="Arial Black" pitchFamily="34" charset="0"/>
              </a:rPr>
              <a:t>HELMY LUGITO</a:t>
            </a:r>
          </a:p>
          <a:p>
            <a:r>
              <a:rPr lang="id-ID" sz="4000" b="1" dirty="0" smtClean="0">
                <a:latin typeface="Arial Black" pitchFamily="34" charset="0"/>
              </a:rPr>
              <a:t>TTL : 02 NOVEMBER 1945</a:t>
            </a:r>
            <a:endParaRPr lang="id-ID" sz="4000" b="1" dirty="0">
              <a:latin typeface="Arial Black" pitchFamily="34" charset="0"/>
            </a:endParaRPr>
          </a:p>
        </p:txBody>
      </p:sp>
      <p:pic>
        <p:nvPicPr>
          <p:cNvPr id="3074" name="Picture 2" descr="D:\Badan Formatur\2017\foto majelis\1501324734679.jpg"/>
          <p:cNvPicPr>
            <a:picLocks noChangeAspect="1" noChangeArrowheads="1"/>
          </p:cNvPicPr>
          <p:nvPr/>
        </p:nvPicPr>
        <p:blipFill>
          <a:blip r:embed="rId3"/>
          <a:srcRect t="3774"/>
          <a:stretch>
            <a:fillRect/>
          </a:stretch>
        </p:blipFill>
        <p:spPr bwMode="auto">
          <a:xfrm>
            <a:off x="1500166" y="1714488"/>
            <a:ext cx="2667560" cy="3643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9980"/>
            <a:ext cx="9144000" cy="1555788"/>
            <a:chOff x="0" y="29980"/>
            <a:chExt cx="9144000" cy="1555788"/>
          </a:xfrm>
        </p:grpSpPr>
        <p:sp>
          <p:nvSpPr>
            <p:cNvPr id="5" name="Rectangle 4"/>
            <p:cNvSpPr/>
            <p:nvPr/>
          </p:nvSpPr>
          <p:spPr>
            <a:xfrm>
              <a:off x="0" y="285728"/>
              <a:ext cx="9144000" cy="114300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1026" name="Picture 2" descr="D:\logo agape umum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2148" y="29980"/>
              <a:ext cx="1571636" cy="1555788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1857388" y="312196"/>
              <a:ext cx="700089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3200" b="1" dirty="0" smtClean="0">
                  <a:solidFill>
                    <a:schemeClr val="bg1"/>
                  </a:solidFill>
                  <a:latin typeface="Arial Black" pitchFamily="34" charset="0"/>
                </a:rPr>
                <a:t>CALON BP3J GMIT AGAPE</a:t>
              </a:r>
            </a:p>
            <a:p>
              <a:pPr algn="ctr"/>
              <a:r>
                <a:rPr lang="id-ID" sz="3200" b="1" dirty="0" smtClean="0">
                  <a:solidFill>
                    <a:schemeClr val="bg1"/>
                  </a:solidFill>
                  <a:latin typeface="Arial Black" pitchFamily="34" charset="0"/>
                </a:rPr>
                <a:t>PERIODE 2017-2021</a:t>
              </a:r>
              <a:endParaRPr lang="id-ID" sz="32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85720" y="5577504"/>
            <a:ext cx="8501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 smtClean="0">
                <a:latin typeface="Arial Black" pitchFamily="34" charset="0"/>
              </a:rPr>
              <a:t>5</a:t>
            </a:r>
            <a:r>
              <a:rPr lang="id-ID" sz="4000" b="1" dirty="0" smtClean="0">
                <a:latin typeface="Arial Black" pitchFamily="34" charset="0"/>
              </a:rPr>
              <a:t>. </a:t>
            </a:r>
            <a:r>
              <a:rPr lang="id-ID" sz="4000" b="1" dirty="0" smtClean="0">
                <a:latin typeface="Arial Black" pitchFamily="34" charset="0"/>
              </a:rPr>
              <a:t>INDRA ANDRIANTO</a:t>
            </a:r>
          </a:p>
          <a:p>
            <a:r>
              <a:rPr lang="id-ID" sz="4000" b="1" dirty="0" smtClean="0">
                <a:latin typeface="Arial Black" pitchFamily="34" charset="0"/>
              </a:rPr>
              <a:t>TTL : JAKARTA, 03 JULI 1980</a:t>
            </a:r>
            <a:endParaRPr lang="id-ID" sz="4000" b="1" dirty="0">
              <a:latin typeface="Arial Black" pitchFamily="34" charset="0"/>
            </a:endParaRPr>
          </a:p>
        </p:txBody>
      </p:sp>
      <p:pic>
        <p:nvPicPr>
          <p:cNvPr id="4098" name="Picture 2" descr="D:\Badan Formatur\foto majelis\ind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785926"/>
            <a:ext cx="3015854" cy="36433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71472" y="5514819"/>
            <a:ext cx="8072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/>
            <a:r>
              <a:rPr lang="id-ID" sz="3600" dirty="0" smtClean="0">
                <a:latin typeface="Arial Black" pitchFamily="34" charset="0"/>
              </a:rPr>
              <a:t>6</a:t>
            </a:r>
            <a:r>
              <a:rPr lang="id-ID" sz="3600" dirty="0" smtClean="0">
                <a:latin typeface="Arial Black" pitchFamily="34" charset="0"/>
              </a:rPr>
              <a:t>. </a:t>
            </a:r>
            <a:r>
              <a:rPr lang="id-ID" sz="3600" dirty="0" smtClean="0">
                <a:latin typeface="Arial Black" pitchFamily="34" charset="0"/>
              </a:rPr>
              <a:t>JOYCE CHENG BERLIN</a:t>
            </a:r>
          </a:p>
          <a:p>
            <a:pPr marL="914400" indent="-914400"/>
            <a:r>
              <a:rPr lang="id-ID" sz="3600" b="1" dirty="0" smtClean="0">
                <a:latin typeface="Arial Black" pitchFamily="34" charset="0"/>
              </a:rPr>
              <a:t>TTL : 10 MEI 1944</a:t>
            </a:r>
            <a:endParaRPr lang="id-ID" sz="3600" b="1" dirty="0">
              <a:latin typeface="Arial Black" pitchFamily="34" charset="0"/>
            </a:endParaRPr>
          </a:p>
        </p:txBody>
      </p:sp>
      <p:pic>
        <p:nvPicPr>
          <p:cNvPr id="8" name="Picture 2" descr="D:\Badan Formatur 2013\foto majelis\Joice chengberl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428728" y="2071678"/>
            <a:ext cx="3214710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12" name="Group 11"/>
          <p:cNvGrpSpPr/>
          <p:nvPr/>
        </p:nvGrpSpPr>
        <p:grpSpPr>
          <a:xfrm>
            <a:off x="0" y="29980"/>
            <a:ext cx="9144000" cy="1555788"/>
            <a:chOff x="0" y="29980"/>
            <a:chExt cx="9144000" cy="1555788"/>
          </a:xfrm>
        </p:grpSpPr>
        <p:sp>
          <p:nvSpPr>
            <p:cNvPr id="13" name="Rectangle 12"/>
            <p:cNvSpPr/>
            <p:nvPr/>
          </p:nvSpPr>
          <p:spPr>
            <a:xfrm>
              <a:off x="0" y="285728"/>
              <a:ext cx="9144000" cy="114300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14" name="Picture 2" descr="D:\logo agape umum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2148" y="29980"/>
              <a:ext cx="1571636" cy="1555788"/>
            </a:xfrm>
            <a:prstGeom prst="rect">
              <a:avLst/>
            </a:prstGeom>
            <a:noFill/>
          </p:spPr>
        </p:pic>
        <p:sp>
          <p:nvSpPr>
            <p:cNvPr id="15" name="TextBox 14"/>
            <p:cNvSpPr txBox="1"/>
            <p:nvPr/>
          </p:nvSpPr>
          <p:spPr>
            <a:xfrm>
              <a:off x="1857388" y="312196"/>
              <a:ext cx="700089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3200" b="1" dirty="0" smtClean="0">
                  <a:solidFill>
                    <a:schemeClr val="bg1"/>
                  </a:solidFill>
                  <a:latin typeface="Arial Black" pitchFamily="34" charset="0"/>
                </a:rPr>
                <a:t>CALON BP3J GMIT AGAPE</a:t>
              </a:r>
            </a:p>
            <a:p>
              <a:pPr algn="ctr"/>
              <a:r>
                <a:rPr lang="id-ID" sz="3200" b="1" dirty="0" smtClean="0">
                  <a:solidFill>
                    <a:schemeClr val="bg1"/>
                  </a:solidFill>
                  <a:latin typeface="Arial Black" pitchFamily="34" charset="0"/>
                </a:rPr>
                <a:t>PERIODE 2017-2021</a:t>
              </a:r>
              <a:endParaRPr lang="id-ID" sz="32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71472" y="5500702"/>
            <a:ext cx="8072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/>
            <a:r>
              <a:rPr lang="id-ID" sz="3600" dirty="0" smtClean="0">
                <a:latin typeface="Arial Black" pitchFamily="34" charset="0"/>
              </a:rPr>
              <a:t>7</a:t>
            </a:r>
            <a:r>
              <a:rPr lang="id-ID" sz="3600" dirty="0" smtClean="0">
                <a:latin typeface="Arial Black" pitchFamily="34" charset="0"/>
              </a:rPr>
              <a:t>. </a:t>
            </a:r>
            <a:r>
              <a:rPr lang="id-ID" sz="3600" dirty="0" smtClean="0">
                <a:latin typeface="Arial Black" pitchFamily="34" charset="0"/>
              </a:rPr>
              <a:t>MUS FANGGIDAE</a:t>
            </a:r>
          </a:p>
          <a:p>
            <a:pPr marL="914400" indent="-914400"/>
            <a:r>
              <a:rPr lang="id-ID" sz="3600" b="1" dirty="0" smtClean="0">
                <a:latin typeface="Arial Black" pitchFamily="34" charset="0"/>
              </a:rPr>
              <a:t>TTL : 26 MEI 1961</a:t>
            </a:r>
            <a:endParaRPr lang="id-ID" sz="3600" b="1" dirty="0">
              <a:latin typeface="Arial Black" pitchFamily="34" charset="0"/>
            </a:endParaRPr>
          </a:p>
        </p:txBody>
      </p:sp>
      <p:pic>
        <p:nvPicPr>
          <p:cNvPr id="9" name="Picture 5" descr="G:\FB_IMG_1505571637663.jpg"/>
          <p:cNvPicPr>
            <a:picLocks noChangeAspect="1" noChangeArrowheads="1"/>
          </p:cNvPicPr>
          <p:nvPr/>
        </p:nvPicPr>
        <p:blipFill>
          <a:blip r:embed="rId2"/>
          <a:srcRect l="18899" t="17009" r="16845" b="12120"/>
          <a:stretch>
            <a:fillRect/>
          </a:stretch>
        </p:blipFill>
        <p:spPr bwMode="auto">
          <a:xfrm>
            <a:off x="1714480" y="1857364"/>
            <a:ext cx="2428892" cy="3571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8" name="Group 7"/>
          <p:cNvGrpSpPr/>
          <p:nvPr/>
        </p:nvGrpSpPr>
        <p:grpSpPr>
          <a:xfrm>
            <a:off x="0" y="29980"/>
            <a:ext cx="9144000" cy="1555788"/>
            <a:chOff x="0" y="29980"/>
            <a:chExt cx="9144000" cy="1555788"/>
          </a:xfrm>
        </p:grpSpPr>
        <p:sp>
          <p:nvSpPr>
            <p:cNvPr id="10" name="Rectangle 9"/>
            <p:cNvSpPr/>
            <p:nvPr/>
          </p:nvSpPr>
          <p:spPr>
            <a:xfrm>
              <a:off x="0" y="285728"/>
              <a:ext cx="9144000" cy="114300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11" name="Picture 2" descr="D:\logo agape umum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2148" y="29980"/>
              <a:ext cx="1571636" cy="1555788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1857388" y="312196"/>
              <a:ext cx="700089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3200" b="1" dirty="0" smtClean="0">
                  <a:solidFill>
                    <a:schemeClr val="bg1"/>
                  </a:solidFill>
                  <a:latin typeface="Arial Black" pitchFamily="34" charset="0"/>
                </a:rPr>
                <a:t>CALON BP3J GMIT AGAPE</a:t>
              </a:r>
            </a:p>
            <a:p>
              <a:pPr algn="ctr"/>
              <a:r>
                <a:rPr lang="id-ID" sz="3200" b="1" dirty="0" smtClean="0">
                  <a:solidFill>
                    <a:schemeClr val="bg1"/>
                  </a:solidFill>
                  <a:latin typeface="Arial Black" pitchFamily="34" charset="0"/>
                </a:rPr>
                <a:t>PERIODE 2017-2021</a:t>
              </a:r>
              <a:endParaRPr lang="id-ID" sz="32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85728"/>
            <a:ext cx="9144000" cy="114300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148" y="29980"/>
            <a:ext cx="1571636" cy="155578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57388" y="312196"/>
            <a:ext cx="7000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CALON BP3J GMIT AGAPE</a:t>
            </a:r>
          </a:p>
          <a:p>
            <a:pPr algn="ctr"/>
            <a:r>
              <a:rPr lang="id-ID" sz="3200" b="1" dirty="0" smtClean="0">
                <a:solidFill>
                  <a:schemeClr val="bg1"/>
                </a:solidFill>
                <a:latin typeface="Arial Black" pitchFamily="34" charset="0"/>
              </a:rPr>
              <a:t>PERIODE 2017-2021</a:t>
            </a:r>
            <a:endParaRPr lang="id-ID" sz="32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472" y="5577504"/>
            <a:ext cx="8072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b="1" dirty="0" smtClean="0">
                <a:latin typeface="Arial Black" pitchFamily="34" charset="0"/>
              </a:rPr>
              <a:t>8</a:t>
            </a:r>
            <a:r>
              <a:rPr lang="id-ID" sz="3200" b="1" dirty="0" smtClean="0">
                <a:latin typeface="Arial Black" pitchFamily="34" charset="0"/>
              </a:rPr>
              <a:t>. </a:t>
            </a:r>
            <a:r>
              <a:rPr lang="id-ID" sz="3200" b="1" dirty="0" smtClean="0">
                <a:latin typeface="Arial Black" pitchFamily="34" charset="0"/>
              </a:rPr>
              <a:t>NITI SUMARNO</a:t>
            </a:r>
          </a:p>
          <a:p>
            <a:r>
              <a:rPr lang="id-ID" sz="3200" b="1" dirty="0" smtClean="0">
                <a:latin typeface="Arial Black" pitchFamily="34" charset="0"/>
              </a:rPr>
              <a:t>TTL : KUPANG, 06 AGUSTUS 1954</a:t>
            </a:r>
            <a:endParaRPr lang="id-ID" sz="3200" b="1" dirty="0">
              <a:latin typeface="Arial Black" pitchFamily="34" charset="0"/>
            </a:endParaRPr>
          </a:p>
        </p:txBody>
      </p:sp>
      <p:pic>
        <p:nvPicPr>
          <p:cNvPr id="6146" name="Picture 2" descr="D:\Badan Formatur\2017\foto majelis\IMG-20170728-WA00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5" y="1785926"/>
            <a:ext cx="2428892" cy="35353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logo agape umu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94177"/>
            <a:ext cx="770828" cy="76305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57256" y="181253"/>
            <a:ext cx="8286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u="sng" dirty="0" smtClean="0">
                <a:latin typeface="Arial Black" pitchFamily="34" charset="0"/>
              </a:rPr>
              <a:t>CALON BP3J GMIT AGAPE PERIODE 2017-2021</a:t>
            </a:r>
            <a:endParaRPr lang="id-ID" sz="2400" b="1" u="sng" dirty="0">
              <a:latin typeface="Arial Black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42976" y="785794"/>
          <a:ext cx="7572428" cy="5906124"/>
        </p:xfrm>
        <a:graphic>
          <a:graphicData uri="http://schemas.openxmlformats.org/drawingml/2006/table">
            <a:tbl>
              <a:tblPr/>
              <a:tblGrid>
                <a:gridCol w="1000132"/>
                <a:gridCol w="6572296"/>
              </a:tblGrid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>
                          <a:solidFill>
                            <a:srgbClr val="FFFFFF"/>
                          </a:solidFill>
                          <a:latin typeface="Arial Black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>
                          <a:solidFill>
                            <a:srgbClr val="FFFFFF"/>
                          </a:solidFill>
                          <a:latin typeface="Arial Black" pitchFamily="34" charset="0"/>
                        </a:rPr>
                        <a:t>NAMA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00"/>
                    </a:solidFill>
                  </a:tcPr>
                </a:tc>
              </a:tr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</a:t>
                      </a:r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ANDRIAS </a:t>
                      </a:r>
                      <a:r>
                        <a:rPr lang="id-ID" sz="32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SIAGA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D </a:t>
                      </a:r>
                      <a:r>
                        <a:rPr lang="id-ID" sz="32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H LEPEZ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3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FRANSISCA LIE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975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4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HELMY </a:t>
                      </a:r>
                      <a:r>
                        <a:rPr lang="id-ID" sz="32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LUGITO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5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INDRA </a:t>
                      </a:r>
                      <a:r>
                        <a:rPr lang="id-ID" sz="32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ANDRIANTO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6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baseline="0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JOYCE CHENG BERLIN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7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</a:t>
                      </a:r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MUS FANGGIDAE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296">
                <a:tc>
                  <a:txBody>
                    <a:bodyPr/>
                    <a:lstStyle/>
                    <a:p>
                      <a:pPr algn="ctr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8</a:t>
                      </a:r>
                      <a:endParaRPr lang="id-ID" sz="3200" b="1" i="0" u="none" strike="noStrike" dirty="0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3200" b="1" i="0" u="none" strike="noStrike" dirty="0" smtClean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  NITI </a:t>
                      </a:r>
                      <a:r>
                        <a:rPr lang="id-ID" sz="32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</a:rPr>
                        <a:t>SUMARNO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177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ASUS</cp:lastModifiedBy>
  <cp:revision>5</cp:revision>
  <dcterms:created xsi:type="dcterms:W3CDTF">2017-07-22T15:32:49Z</dcterms:created>
  <dcterms:modified xsi:type="dcterms:W3CDTF">2017-10-28T08:10:03Z</dcterms:modified>
</cp:coreProperties>
</file>