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9" r:id="rId4"/>
    <p:sldId id="257" r:id="rId5"/>
    <p:sldId id="265" r:id="rId6"/>
    <p:sldId id="264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00"/>
    <a:srgbClr val="006666"/>
    <a:srgbClr val="996600"/>
    <a:srgbClr val="6600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8540-C1AC-4DC9-8A0C-630B9E70F95A}" type="datetimeFigureOut">
              <a:rPr lang="id-ID" smtClean="0"/>
              <a:pPr/>
              <a:t>19/11/2017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</a:t>
            </a:r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577504"/>
            <a:ext cx="807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>
                <a:latin typeface="Arial Black" pitchFamily="34" charset="0"/>
              </a:rPr>
              <a:t>1</a:t>
            </a:r>
            <a:r>
              <a:rPr lang="id-ID" sz="3200" b="1" dirty="0" smtClean="0">
                <a:latin typeface="Arial Black" pitchFamily="34" charset="0"/>
              </a:rPr>
              <a:t>. NITI SUMARNO</a:t>
            </a:r>
          </a:p>
          <a:p>
            <a:r>
              <a:rPr lang="id-ID" sz="3200" b="1" dirty="0" smtClean="0">
                <a:latin typeface="Arial Black" pitchFamily="34" charset="0"/>
              </a:rPr>
              <a:t>TTL : KUPANG, 06 AGUSTUS 1954</a:t>
            </a:r>
            <a:endParaRPr lang="id-ID" sz="3200" b="1" dirty="0">
              <a:latin typeface="Arial Black" pitchFamily="34" charset="0"/>
            </a:endParaRPr>
          </a:p>
        </p:txBody>
      </p:sp>
      <p:pic>
        <p:nvPicPr>
          <p:cNvPr id="6146" name="Picture 2" descr="D:\Badan Formatur\2017\foto majelis\IMG-20170728-WA00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5" y="1785926"/>
            <a:ext cx="2428892" cy="3535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</a:t>
            </a:r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500702"/>
            <a:ext cx="807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>
                <a:latin typeface="Arial Black" pitchFamily="34" charset="0"/>
              </a:rPr>
              <a:t>2</a:t>
            </a:r>
            <a:r>
              <a:rPr lang="id-ID" sz="3200" b="1" dirty="0" smtClean="0">
                <a:latin typeface="Arial Black" pitchFamily="34" charset="0"/>
              </a:rPr>
              <a:t>. FRANSISCA. R. LIE</a:t>
            </a:r>
          </a:p>
          <a:p>
            <a:r>
              <a:rPr lang="id-ID" sz="3200" b="1" dirty="0" smtClean="0">
                <a:latin typeface="Arial Black" pitchFamily="34" charset="0"/>
              </a:rPr>
              <a:t>TTL : SOE, 18 SEPTEMBER 1974</a:t>
            </a:r>
            <a:endParaRPr lang="id-ID" sz="3200" b="1" dirty="0">
              <a:latin typeface="Arial Black" pitchFamily="34" charset="0"/>
            </a:endParaRPr>
          </a:p>
        </p:txBody>
      </p:sp>
      <p:pic>
        <p:nvPicPr>
          <p:cNvPr id="5122" name="Picture 2" descr="D:\Badan Formatur\2017\foto majelis\IMG-20170729-WA0022.jpg"/>
          <p:cNvPicPr>
            <a:picLocks noChangeAspect="1" noChangeArrowheads="1"/>
          </p:cNvPicPr>
          <p:nvPr/>
        </p:nvPicPr>
        <p:blipFill>
          <a:blip r:embed="rId3"/>
          <a:srcRect l="14883" r="30050"/>
          <a:stretch>
            <a:fillRect/>
          </a:stretch>
        </p:blipFill>
        <p:spPr bwMode="auto">
          <a:xfrm>
            <a:off x="1571604" y="1714488"/>
            <a:ext cx="2643206" cy="36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</a:t>
            </a:r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648942"/>
            <a:ext cx="8072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latin typeface="Arial Black" pitchFamily="34" charset="0"/>
              </a:rPr>
              <a:t>3</a:t>
            </a:r>
            <a:r>
              <a:rPr lang="id-ID" sz="4000" b="1" dirty="0" smtClean="0">
                <a:latin typeface="Arial Black" pitchFamily="34" charset="0"/>
              </a:rPr>
              <a:t>. HELMY LUGITO</a:t>
            </a:r>
          </a:p>
          <a:p>
            <a:r>
              <a:rPr lang="id-ID" sz="4000" b="1" dirty="0" smtClean="0">
                <a:latin typeface="Arial Black" pitchFamily="34" charset="0"/>
              </a:rPr>
              <a:t>TTL : 02 NOVEMBER 1945</a:t>
            </a:r>
            <a:endParaRPr lang="id-ID" sz="4000" b="1" dirty="0">
              <a:latin typeface="Arial Black" pitchFamily="34" charset="0"/>
            </a:endParaRPr>
          </a:p>
        </p:txBody>
      </p:sp>
      <p:pic>
        <p:nvPicPr>
          <p:cNvPr id="3074" name="Picture 2" descr="D:\Badan Formatur\2017\foto majelis\1501324734679.jpg"/>
          <p:cNvPicPr>
            <a:picLocks noChangeAspect="1" noChangeArrowheads="1"/>
          </p:cNvPicPr>
          <p:nvPr/>
        </p:nvPicPr>
        <p:blipFill>
          <a:blip r:embed="rId3"/>
          <a:srcRect t="3774"/>
          <a:stretch>
            <a:fillRect/>
          </a:stretch>
        </p:blipFill>
        <p:spPr bwMode="auto">
          <a:xfrm>
            <a:off x="1500166" y="1714488"/>
            <a:ext cx="2667560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BP3J </a:t>
            </a:r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648942"/>
            <a:ext cx="807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latin typeface="Arial Black" pitchFamily="34" charset="0"/>
              </a:rPr>
              <a:t>4. ANDRIAS SIAGA</a:t>
            </a:r>
          </a:p>
          <a:p>
            <a:pPr marL="914400" indent="-914400"/>
            <a:r>
              <a:rPr lang="id-ID" sz="3200" b="1" dirty="0" smtClean="0">
                <a:latin typeface="Arial Black" pitchFamily="34" charset="0"/>
              </a:rPr>
              <a:t>TTL : SOE, 27 SEPTEMBER 1941</a:t>
            </a:r>
            <a:endParaRPr lang="id-ID" sz="3200" b="1" dirty="0">
              <a:latin typeface="Arial Black" pitchFamily="34" charset="0"/>
            </a:endParaRPr>
          </a:p>
        </p:txBody>
      </p:sp>
      <p:pic>
        <p:nvPicPr>
          <p:cNvPr id="2" name="Picture 2" descr="D:\Badan Formatur\2017\foto majelis\IMG-20170729-WA0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14488"/>
            <a:ext cx="2538417" cy="3686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5514819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id-ID" sz="3600" dirty="0">
                <a:latin typeface="Arial Black" pitchFamily="34" charset="0"/>
              </a:rPr>
              <a:t>5</a:t>
            </a:r>
            <a:r>
              <a:rPr lang="id-ID" sz="3600" dirty="0" smtClean="0">
                <a:latin typeface="Arial Black" pitchFamily="34" charset="0"/>
              </a:rPr>
              <a:t>. JOYCE CHENG BERLIN</a:t>
            </a:r>
          </a:p>
          <a:p>
            <a:pPr marL="914400" indent="-914400"/>
            <a:r>
              <a:rPr lang="id-ID" sz="3600" b="1" dirty="0" smtClean="0">
                <a:latin typeface="Arial Black" pitchFamily="34" charset="0"/>
              </a:rPr>
              <a:t>TTL : 10 MEI 1944</a:t>
            </a:r>
            <a:endParaRPr lang="id-ID" sz="3600" b="1" dirty="0">
              <a:latin typeface="Arial Black" pitchFamily="34" charset="0"/>
            </a:endParaRPr>
          </a:p>
        </p:txBody>
      </p:sp>
      <p:pic>
        <p:nvPicPr>
          <p:cNvPr id="8" name="Picture 2" descr="D:\Badan Formatur 2013\foto majelis\Joice chengberl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428728" y="2071678"/>
            <a:ext cx="3214710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2" name="Group 11"/>
          <p:cNvGrpSpPr/>
          <p:nvPr/>
        </p:nvGrpSpPr>
        <p:grpSpPr>
          <a:xfrm>
            <a:off x="0" y="29980"/>
            <a:ext cx="9144000" cy="1555788"/>
            <a:chOff x="0" y="29980"/>
            <a:chExt cx="9144000" cy="1555788"/>
          </a:xfrm>
        </p:grpSpPr>
        <p:sp>
          <p:nvSpPr>
            <p:cNvPr id="13" name="Rectangle 12"/>
            <p:cNvSpPr/>
            <p:nvPr/>
          </p:nvSpPr>
          <p:spPr>
            <a:xfrm>
              <a:off x="0" y="285728"/>
              <a:ext cx="9144000" cy="114300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4" name="Picture 2" descr="D:\logo agape umum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148" y="29980"/>
              <a:ext cx="1571636" cy="1555788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1857388" y="312196"/>
              <a:ext cx="70008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BP3J </a:t>
              </a:r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GMIT AGAPE</a:t>
              </a:r>
            </a:p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PERIODE 2017-2021</a:t>
              </a:r>
              <a:endParaRPr lang="id-ID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94177"/>
            <a:ext cx="770828" cy="76305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56" y="181253"/>
            <a:ext cx="8286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u="sng" dirty="0" smtClean="0">
                <a:latin typeface="Arial Black" pitchFamily="34" charset="0"/>
              </a:rPr>
              <a:t> BP3J GMIT AGAPE PERIODE 2017-2021</a:t>
            </a:r>
            <a:endParaRPr lang="id-ID" sz="2400" b="1" u="sng" dirty="0">
              <a:latin typeface="Arial Black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820369"/>
              </p:ext>
            </p:extLst>
          </p:nvPr>
        </p:nvGraphicFramePr>
        <p:xfrm>
          <a:off x="1142976" y="785794"/>
          <a:ext cx="7572428" cy="3991236"/>
        </p:xfrm>
        <a:graphic>
          <a:graphicData uri="http://schemas.openxmlformats.org/drawingml/2006/table">
            <a:tbl>
              <a:tblPr/>
              <a:tblGrid>
                <a:gridCol w="1000132"/>
                <a:gridCol w="6572296"/>
              </a:tblGrid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>
                          <a:solidFill>
                            <a:srgbClr val="FFFFFF"/>
                          </a:solidFill>
                          <a:latin typeface="Arial Black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>
                          <a:solidFill>
                            <a:srgbClr val="FFFFFF"/>
                          </a:solidFill>
                          <a:latin typeface="Arial Black" pitchFamily="34" charset="0"/>
                        </a:rPr>
                        <a:t>NAMA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NITI SUMARNO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2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FRANSISCA LIE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75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3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HELMY </a:t>
                      </a:r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LUGITO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4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baseline="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ANDRIAS SIAGA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5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</a:t>
                      </a:r>
                      <a:r>
                        <a:rPr lang="id-ID" sz="3200" b="1" i="0" u="none" strike="noStrike" baseline="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JOYCE CHENG BERLIN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109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BBC</cp:lastModifiedBy>
  <cp:revision>8</cp:revision>
  <dcterms:created xsi:type="dcterms:W3CDTF">2017-07-22T15:32:49Z</dcterms:created>
  <dcterms:modified xsi:type="dcterms:W3CDTF">2017-11-19T10:38:11Z</dcterms:modified>
</cp:coreProperties>
</file>