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6"/>
  </p:notesMasterIdLst>
  <p:sldIdLst>
    <p:sldId id="256" r:id="rId2"/>
    <p:sldId id="265" r:id="rId3"/>
    <p:sldId id="266" r:id="rId4"/>
    <p:sldId id="267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62454B-D9DF-4449-B246-A502BCF186F1}" type="datetimeFigureOut">
              <a:rPr lang="en-US" smtClean="0"/>
              <a:pPr/>
              <a:t>12/4/2014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1F34FD-77A0-496F-AD1F-DDA9A49D100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12/4/2014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12/4/2014</a:t>
            </a:fld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 txBox="1">
            <a:spLocks/>
          </p:cNvSpPr>
          <p:nvPr/>
        </p:nvSpPr>
        <p:spPr>
          <a:xfrm>
            <a:off x="152400" y="152400"/>
            <a:ext cx="2362200" cy="64008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600" i="0" u="none" strike="noStrike" kern="1200" normalizeH="0" baseline="0" noProof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16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600" i="0" u="none" strike="noStrike" kern="1200" normalizeH="0" baseline="0" noProof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6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030825" y="4038600"/>
            <a:ext cx="5791200" cy="2438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i="0" u="none" strike="noStrike" kern="1200" normalizeH="0" baseline="0" noProof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Kristen ITC" pitchFamily="66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i="0" u="none" strike="noStrike" kern="1200" normalizeH="0" baseline="0" noProof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Kristen ITC" pitchFamily="66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Kristen ITC" pitchFamily="66" charset="0"/>
                <a:ea typeface="+mj-ea"/>
                <a:cs typeface="+mj-cs"/>
              </a:rPr>
              <a:t>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Freestyle Script" pitchFamily="66" charset="0"/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19400" y="304800"/>
            <a:ext cx="58674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Algerian" pitchFamily="82" charset="0"/>
              </a:rPr>
              <a:t>IBADAH KOMISI KAUM WANITA</a:t>
            </a:r>
          </a:p>
          <a:p>
            <a:pPr algn="ctr"/>
            <a:r>
              <a:rPr lang="en-US" sz="2800" dirty="0" smtClean="0">
                <a:solidFill>
                  <a:schemeClr val="bg1"/>
                </a:solidFill>
                <a:latin typeface="Algerian" pitchFamily="82" charset="0"/>
              </a:rPr>
              <a:t>RABU,3 DESEMBER 2014</a:t>
            </a:r>
          </a:p>
          <a:p>
            <a:pPr algn="ctr"/>
            <a:endParaRPr lang="en-US" sz="2800" dirty="0" smtClean="0">
              <a:solidFill>
                <a:schemeClr val="bg1"/>
              </a:solidFill>
              <a:latin typeface="Algerian" pitchFamily="82" charset="0"/>
            </a:endParaRPr>
          </a:p>
          <a:p>
            <a:pPr algn="ctr"/>
            <a:r>
              <a:rPr lang="en-US" sz="2800" dirty="0" smtClean="0">
                <a:solidFill>
                  <a:schemeClr val="bg1"/>
                </a:solidFill>
                <a:latin typeface="Algerian" pitchFamily="82" charset="0"/>
              </a:rPr>
              <a:t>TEMA : MIRYAM</a:t>
            </a:r>
          </a:p>
          <a:p>
            <a:pPr algn="ctr"/>
            <a:r>
              <a:rPr lang="en-US" sz="2800" dirty="0" smtClean="0">
                <a:solidFill>
                  <a:schemeClr val="bg1"/>
                </a:solidFill>
                <a:latin typeface="Algerian" pitchFamily="82" charset="0"/>
              </a:rPr>
              <a:t>KELUARAN 15 : 19-21</a:t>
            </a:r>
            <a:endParaRPr lang="en-US" sz="2800" dirty="0">
              <a:solidFill>
                <a:schemeClr val="bg1"/>
              </a:solidFill>
              <a:latin typeface="Algerian" pitchFamily="82" charset="0"/>
            </a:endParaRPr>
          </a:p>
        </p:txBody>
      </p:sp>
      <p:pic>
        <p:nvPicPr>
          <p:cNvPr id="2" name="Picture 2" descr="I:\dokumentasi gereja\rohani\miriam 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305874"/>
            <a:ext cx="2209800" cy="60960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590800" y="4625664"/>
            <a:ext cx="6553200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B050"/>
                </a:solidFill>
              </a:rPr>
              <a:t>MC : </a:t>
            </a:r>
            <a:r>
              <a:rPr lang="en-US" sz="1400" dirty="0" err="1" smtClean="0">
                <a:solidFill>
                  <a:srgbClr val="00B050"/>
                </a:solidFill>
              </a:rPr>
              <a:t>Ibu</a:t>
            </a:r>
            <a:r>
              <a:rPr lang="en-US" sz="1400" dirty="0" smtClean="0">
                <a:solidFill>
                  <a:srgbClr val="00B050"/>
                </a:solidFill>
              </a:rPr>
              <a:t> </a:t>
            </a:r>
            <a:r>
              <a:rPr lang="en-US" sz="1400" dirty="0" err="1" smtClean="0">
                <a:solidFill>
                  <a:srgbClr val="00B050"/>
                </a:solidFill>
              </a:rPr>
              <a:t>Leni</a:t>
            </a:r>
            <a:r>
              <a:rPr lang="en-US" sz="1400" dirty="0" smtClean="0">
                <a:solidFill>
                  <a:srgbClr val="00B050"/>
                </a:solidFill>
              </a:rPr>
              <a:t> / </a:t>
            </a:r>
            <a:r>
              <a:rPr lang="en-US" sz="1400" dirty="0" err="1" smtClean="0">
                <a:solidFill>
                  <a:srgbClr val="00B050"/>
                </a:solidFill>
              </a:rPr>
              <a:t>Kolektor</a:t>
            </a:r>
            <a:r>
              <a:rPr lang="en-US" sz="1400" dirty="0" smtClean="0">
                <a:solidFill>
                  <a:srgbClr val="00B050"/>
                </a:solidFill>
              </a:rPr>
              <a:t> : </a:t>
            </a:r>
            <a:r>
              <a:rPr lang="en-US" sz="1400" dirty="0" err="1" smtClean="0">
                <a:solidFill>
                  <a:srgbClr val="00B050"/>
                </a:solidFill>
              </a:rPr>
              <a:t>Ibu</a:t>
            </a:r>
            <a:r>
              <a:rPr lang="en-US" sz="1400" dirty="0" smtClean="0">
                <a:solidFill>
                  <a:srgbClr val="00B050"/>
                </a:solidFill>
              </a:rPr>
              <a:t> Mardi/</a:t>
            </a:r>
            <a:r>
              <a:rPr lang="en-US" sz="1400" dirty="0" err="1" smtClean="0">
                <a:solidFill>
                  <a:srgbClr val="00B050"/>
                </a:solidFill>
              </a:rPr>
              <a:t>Pengkhotbah</a:t>
            </a:r>
            <a:r>
              <a:rPr lang="en-US" sz="1400" dirty="0" smtClean="0">
                <a:solidFill>
                  <a:srgbClr val="00B050"/>
                </a:solidFill>
              </a:rPr>
              <a:t>: </a:t>
            </a:r>
            <a:r>
              <a:rPr lang="en-US" sz="1400" dirty="0" err="1" smtClean="0">
                <a:solidFill>
                  <a:srgbClr val="00B050"/>
                </a:solidFill>
              </a:rPr>
              <a:t>Ev</a:t>
            </a:r>
            <a:r>
              <a:rPr lang="en-US" sz="1400" dirty="0" smtClean="0">
                <a:solidFill>
                  <a:srgbClr val="00B050"/>
                </a:solidFill>
              </a:rPr>
              <a:t>.</a:t>
            </a:r>
            <a:r>
              <a:rPr lang="en-US" sz="1400" dirty="0" smtClean="0">
                <a:solidFill>
                  <a:srgbClr val="00B050"/>
                </a:solidFill>
              </a:rPr>
              <a:t> Ellen </a:t>
            </a:r>
            <a:r>
              <a:rPr lang="en-US" sz="1400" dirty="0" err="1" smtClean="0">
                <a:solidFill>
                  <a:srgbClr val="00B050"/>
                </a:solidFill>
              </a:rPr>
              <a:t>Amalo,S.Pd.K</a:t>
            </a:r>
            <a:r>
              <a:rPr lang="en-US" sz="1400" dirty="0" smtClean="0">
                <a:solidFill>
                  <a:srgbClr val="00B050"/>
                </a:solidFill>
              </a:rPr>
              <a:t> </a:t>
            </a:r>
            <a:r>
              <a:rPr lang="en-US" sz="1400" dirty="0" smtClean="0">
                <a:solidFill>
                  <a:srgbClr val="00B050"/>
                </a:solidFill>
              </a:rPr>
              <a:t>/ </a:t>
            </a:r>
            <a:r>
              <a:rPr lang="en-US" sz="1400" dirty="0" err="1" smtClean="0">
                <a:solidFill>
                  <a:srgbClr val="00B050"/>
                </a:solidFill>
              </a:rPr>
              <a:t>Kehadiran</a:t>
            </a:r>
            <a:r>
              <a:rPr lang="en-US" sz="1400" dirty="0" smtClean="0">
                <a:solidFill>
                  <a:srgbClr val="00B050"/>
                </a:solidFill>
              </a:rPr>
              <a:t> 	: 32 </a:t>
            </a:r>
            <a:r>
              <a:rPr lang="en-US" sz="1400" dirty="0" err="1" smtClean="0">
                <a:solidFill>
                  <a:srgbClr val="00B050"/>
                </a:solidFill>
              </a:rPr>
              <a:t>orang</a:t>
            </a:r>
            <a:endParaRPr lang="en-US" sz="14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151327"/>
            <a:ext cx="84582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n-US" sz="1600" b="1" dirty="0" smtClean="0"/>
          </a:p>
          <a:p>
            <a:pPr algn="just"/>
            <a:r>
              <a:rPr lang="en-US" b="1" dirty="0" err="1" smtClean="0"/>
              <a:t>Materi</a:t>
            </a:r>
            <a:r>
              <a:rPr lang="en-US" b="1" dirty="0" smtClean="0"/>
              <a:t> </a:t>
            </a:r>
            <a:r>
              <a:rPr lang="en-US" b="1" dirty="0" err="1" smtClean="0"/>
              <a:t>Khotbah</a:t>
            </a:r>
            <a:endParaRPr lang="en-US" b="1" dirty="0" smtClean="0"/>
          </a:p>
          <a:p>
            <a:pPr algn="just"/>
            <a:endParaRPr lang="en-US" sz="1600" b="1" dirty="0" smtClean="0"/>
          </a:p>
          <a:p>
            <a:pPr algn="just"/>
            <a:endParaRPr lang="en-US" sz="1600" b="1" dirty="0" smtClean="0"/>
          </a:p>
          <a:p>
            <a:pPr algn="just"/>
            <a:r>
              <a:rPr lang="en-US" sz="1600" b="1" dirty="0" err="1" smtClean="0"/>
              <a:t>Wanita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dalam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alkitab</a:t>
            </a:r>
            <a:r>
              <a:rPr lang="en-US" sz="1600" b="1" dirty="0" smtClean="0"/>
              <a:t> kali </a:t>
            </a:r>
            <a:r>
              <a:rPr lang="en-US" sz="1600" b="1" dirty="0" err="1" smtClean="0"/>
              <a:t>ini,berkisah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tentang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Miryam</a:t>
            </a:r>
            <a:r>
              <a:rPr lang="en-US" sz="1600" b="1" dirty="0" smtClean="0"/>
              <a:t>.</a:t>
            </a:r>
          </a:p>
          <a:p>
            <a:pPr algn="just"/>
            <a:r>
              <a:rPr lang="en-US" sz="1600" b="1" dirty="0" err="1" smtClean="0"/>
              <a:t>Miryam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adalah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saudara</a:t>
            </a:r>
            <a:r>
              <a:rPr lang="en-US" sz="1600" b="1" dirty="0" smtClean="0"/>
              <a:t> Musa </a:t>
            </a:r>
            <a:r>
              <a:rPr lang="en-US" sz="1600" b="1" dirty="0" err="1" smtClean="0"/>
              <a:t>dan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Harun.Ia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mempunyai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peran</a:t>
            </a:r>
            <a:r>
              <a:rPr lang="en-US" sz="1600" b="1" dirty="0" smtClean="0"/>
              <a:t> yang </a:t>
            </a:r>
            <a:r>
              <a:rPr lang="en-US" sz="1600" b="1" dirty="0" err="1" smtClean="0"/>
              <a:t>luar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biasa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dalam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penyelamatan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orang</a:t>
            </a:r>
            <a:r>
              <a:rPr lang="en-US" sz="1600" b="1" dirty="0" smtClean="0"/>
              <a:t> Israel </a:t>
            </a:r>
            <a:r>
              <a:rPr lang="en-US" sz="1600" b="1" dirty="0" err="1" smtClean="0"/>
              <a:t>melintasi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laut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Teberau.Ia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berperan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dalam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puji</a:t>
            </a:r>
            <a:r>
              <a:rPr lang="en-US" sz="1600" b="1" dirty="0" smtClean="0"/>
              <a:t>-</a:t>
            </a:r>
            <a:r>
              <a:rPr lang="en-US" sz="1600" b="1" dirty="0" err="1" smtClean="0"/>
              <a:t>pujian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dan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tarian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rebana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atas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penyertaan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Tuhan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terhadap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orang-orang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Israel.Ia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memberi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teladan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untuk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perempuan-perempuan</a:t>
            </a:r>
            <a:r>
              <a:rPr lang="en-US" sz="1600" b="1" dirty="0" smtClean="0"/>
              <a:t> Israel </a:t>
            </a:r>
            <a:r>
              <a:rPr lang="en-US" sz="1600" b="1" dirty="0" err="1" smtClean="0"/>
              <a:t>disana.Tetapi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ternyata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ia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mempunyai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sisi</a:t>
            </a:r>
            <a:r>
              <a:rPr lang="en-US" sz="1600" b="1" dirty="0" smtClean="0"/>
              <a:t> lain </a:t>
            </a:r>
            <a:r>
              <a:rPr lang="en-US" sz="1600" b="1" dirty="0" err="1" smtClean="0"/>
              <a:t>dalam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hidupnya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sebagai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nabiah.Hal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ini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dapat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dilihat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dalam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kitab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Bilangan</a:t>
            </a:r>
            <a:r>
              <a:rPr lang="en-US" sz="1600" b="1" dirty="0" smtClean="0"/>
              <a:t> 12 :1-16 (</a:t>
            </a:r>
            <a:r>
              <a:rPr lang="en-US" sz="1600" b="1" dirty="0" err="1" smtClean="0"/>
              <a:t>Pemberontakan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Miryam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dan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Harun</a:t>
            </a:r>
            <a:r>
              <a:rPr lang="en-US" sz="1600" b="1" dirty="0" smtClean="0"/>
              <a:t>).</a:t>
            </a:r>
          </a:p>
          <a:p>
            <a:pPr algn="just"/>
            <a:r>
              <a:rPr lang="en-US" sz="1600" b="1" dirty="0" err="1" smtClean="0"/>
              <a:t>Adapun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kesalahn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Miryam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dimata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Tuhan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adalah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karena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ia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mengatai</a:t>
            </a:r>
            <a:r>
              <a:rPr lang="en-US" sz="1600" b="1" dirty="0" smtClean="0"/>
              <a:t> Musa (</a:t>
            </a:r>
            <a:r>
              <a:rPr lang="en-US" sz="1600" b="1" dirty="0" err="1" smtClean="0"/>
              <a:t>Bilangan</a:t>
            </a:r>
            <a:r>
              <a:rPr lang="en-US" sz="1600" b="1" dirty="0" smtClean="0"/>
              <a:t> 12 :1) </a:t>
            </a:r>
            <a:r>
              <a:rPr lang="en-US" sz="1600" b="1" dirty="0" err="1" smtClean="0"/>
              <a:t>berkenaan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dengan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perempuan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Kusy</a:t>
            </a:r>
            <a:r>
              <a:rPr lang="en-US" sz="1600" b="1" dirty="0" smtClean="0"/>
              <a:t> yang </a:t>
            </a:r>
            <a:r>
              <a:rPr lang="en-US" sz="1600" b="1" dirty="0" err="1" smtClean="0"/>
              <a:t>diambilnya.Dan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pada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ayat</a:t>
            </a:r>
            <a:r>
              <a:rPr lang="en-US" sz="1600" b="1" dirty="0" smtClean="0"/>
              <a:t> 2 </a:t>
            </a:r>
            <a:r>
              <a:rPr lang="en-US" sz="1600" b="1" dirty="0" err="1" smtClean="0"/>
              <a:t>Kata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mereka</a:t>
            </a:r>
            <a:r>
              <a:rPr lang="en-US" sz="1600" b="1" dirty="0" smtClean="0"/>
              <a:t> : “</a:t>
            </a:r>
            <a:r>
              <a:rPr lang="en-US" sz="1600" b="1" dirty="0" err="1" smtClean="0"/>
              <a:t>Sungguhkah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Tuhan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berfirman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dengan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perantaraan</a:t>
            </a:r>
            <a:r>
              <a:rPr lang="en-US" sz="1600" b="1" dirty="0" smtClean="0"/>
              <a:t> Musa </a:t>
            </a:r>
            <a:r>
              <a:rPr lang="en-US" sz="1600" b="1" dirty="0" err="1" smtClean="0"/>
              <a:t>saja</a:t>
            </a:r>
            <a:r>
              <a:rPr lang="en-US" sz="1600" b="1" dirty="0" smtClean="0"/>
              <a:t>? </a:t>
            </a:r>
            <a:r>
              <a:rPr lang="en-US" sz="1600" b="1" dirty="0" err="1" smtClean="0"/>
              <a:t>Bukankah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dengan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perantaraan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kita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juga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Ia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berfirman</a:t>
            </a:r>
            <a:r>
              <a:rPr lang="en-US" sz="1600" b="1" dirty="0" smtClean="0"/>
              <a:t>?”Dan </a:t>
            </a:r>
            <a:r>
              <a:rPr lang="en-US" sz="1600" b="1" dirty="0" err="1" smtClean="0"/>
              <a:t>kedengaranlah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hal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itu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kepada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Tuhan</a:t>
            </a:r>
            <a:r>
              <a:rPr lang="en-US" sz="1600" b="1" dirty="0" smtClean="0"/>
              <a:t>.</a:t>
            </a:r>
          </a:p>
          <a:p>
            <a:pPr algn="just"/>
            <a:r>
              <a:rPr lang="en-US" sz="1600" b="1" dirty="0" smtClean="0"/>
              <a:t>Hal </a:t>
            </a:r>
            <a:r>
              <a:rPr lang="en-US" sz="1600" b="1" dirty="0" err="1" smtClean="0"/>
              <a:t>ini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menunjukkan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kalau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mereka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cemburu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terhadap</a:t>
            </a:r>
            <a:r>
              <a:rPr lang="en-US" sz="1600" b="1" dirty="0" smtClean="0"/>
              <a:t> Musa </a:t>
            </a:r>
            <a:r>
              <a:rPr lang="en-US" sz="1600" b="1" dirty="0" err="1" smtClean="0"/>
              <a:t>karena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jabatan</a:t>
            </a:r>
            <a:r>
              <a:rPr lang="en-US" sz="1600" b="1" dirty="0" smtClean="0"/>
              <a:t> Musa </a:t>
            </a:r>
            <a:r>
              <a:rPr lang="en-US" sz="1600" b="1" dirty="0" err="1" smtClean="0"/>
              <a:t>sebagai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pemimpin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umat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Israel.Mereka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hanya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melihat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kekurangan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Musa,dan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merasa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bahwa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mereka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lebih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baik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daripada</a:t>
            </a:r>
            <a:r>
              <a:rPr lang="en-US" sz="1600" b="1" dirty="0" smtClean="0"/>
              <a:t> Musa </a:t>
            </a:r>
            <a:r>
              <a:rPr lang="en-US" sz="1600" b="1" dirty="0" err="1" smtClean="0"/>
              <a:t>dalam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hal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malayani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Tuhan.Padahal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Yuhan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membela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Musa,karena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ia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seorang</a:t>
            </a:r>
            <a:r>
              <a:rPr lang="en-US" sz="1600" b="1" dirty="0" smtClean="0"/>
              <a:t> yang </a:t>
            </a:r>
            <a:r>
              <a:rPr lang="en-US" sz="1600" b="1" dirty="0" err="1" smtClean="0"/>
              <a:t>taat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dan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lemahlembut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hatinya</a:t>
            </a:r>
            <a:r>
              <a:rPr lang="en-US" sz="1600" b="1" dirty="0" smtClean="0"/>
              <a:t> (</a:t>
            </a:r>
            <a:r>
              <a:rPr lang="en-US" sz="1600" b="1" dirty="0" err="1" smtClean="0"/>
              <a:t>ayat</a:t>
            </a:r>
            <a:r>
              <a:rPr lang="en-US" sz="1600" b="1" dirty="0" smtClean="0"/>
              <a:t> 3).</a:t>
            </a:r>
            <a:r>
              <a:rPr lang="en-US" sz="1600" b="1" dirty="0" err="1" smtClean="0"/>
              <a:t>Tuhan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marah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karena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mereka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berdua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mangata-ngatai</a:t>
            </a:r>
            <a:r>
              <a:rPr lang="en-US" sz="1600" b="1" dirty="0" smtClean="0"/>
              <a:t> Musa </a:t>
            </a:r>
            <a:r>
              <a:rPr lang="en-US" sz="1600" b="1" dirty="0" err="1" smtClean="0"/>
              <a:t>dibelakangnya.Pada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akhirnya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Tuhan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menghukum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Miryam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dengan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kusta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dan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ia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harus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dikucilkan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selama</a:t>
            </a:r>
            <a:r>
              <a:rPr lang="en-US" sz="1600" b="1" dirty="0" smtClean="0"/>
              <a:t> 7 </a:t>
            </a:r>
            <a:r>
              <a:rPr lang="en-US" sz="1600" b="1" dirty="0" err="1" smtClean="0"/>
              <a:t>hari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lamanya,dan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ia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harus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menerima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penghukuman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ini</a:t>
            </a:r>
            <a:r>
              <a:rPr lang="en-US" sz="1600" b="1" dirty="0" smtClean="0"/>
              <a:t>.</a:t>
            </a:r>
          </a:p>
          <a:p>
            <a:pPr algn="just"/>
            <a:r>
              <a:rPr lang="en-US" sz="1600" b="1" dirty="0" smtClean="0"/>
              <a:t>Dan </a:t>
            </a:r>
            <a:r>
              <a:rPr lang="en-US" sz="1600" b="1" dirty="0" err="1" smtClean="0"/>
              <a:t>akhirnya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oleh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karena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doa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Musa,maka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mereka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dipulihkan</a:t>
            </a:r>
            <a:r>
              <a:rPr lang="en-US" sz="1600" b="1" dirty="0" smtClean="0"/>
              <a:t>.</a:t>
            </a:r>
          </a:p>
          <a:p>
            <a:pPr algn="just"/>
            <a:endParaRPr lang="en-US" sz="1600" b="1" dirty="0" smtClean="0"/>
          </a:p>
          <a:p>
            <a:pPr algn="just"/>
            <a:r>
              <a:rPr lang="en-US" sz="1600" b="1" dirty="0" smtClean="0"/>
              <a:t> </a:t>
            </a:r>
            <a:endParaRPr lang="en-US" i="1" dirty="0">
              <a:latin typeface="Bell MT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381000"/>
            <a:ext cx="7924800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 err="1" smtClean="0"/>
              <a:t>Tuhan</a:t>
            </a:r>
            <a:r>
              <a:rPr lang="en-US" b="1" dirty="0" smtClean="0"/>
              <a:t> </a:t>
            </a:r>
            <a:r>
              <a:rPr lang="en-US" b="1" dirty="0" err="1" smtClean="0"/>
              <a:t>mau</a:t>
            </a:r>
            <a:r>
              <a:rPr lang="en-US" b="1" dirty="0" smtClean="0"/>
              <a:t> </a:t>
            </a:r>
            <a:r>
              <a:rPr lang="en-US" b="1" dirty="0" err="1" smtClean="0"/>
              <a:t>kita</a:t>
            </a:r>
            <a:r>
              <a:rPr lang="en-US" b="1" dirty="0" smtClean="0"/>
              <a:t> </a:t>
            </a:r>
            <a:r>
              <a:rPr lang="en-US" b="1" dirty="0" err="1" smtClean="0"/>
              <a:t>sebagai</a:t>
            </a:r>
            <a:r>
              <a:rPr lang="en-US" b="1" dirty="0" smtClean="0"/>
              <a:t> </a:t>
            </a:r>
            <a:r>
              <a:rPr lang="en-US" b="1" dirty="0" err="1" smtClean="0"/>
              <a:t>pelayan</a:t>
            </a:r>
            <a:r>
              <a:rPr lang="en-US" b="1" dirty="0" smtClean="0"/>
              <a:t> </a:t>
            </a:r>
            <a:r>
              <a:rPr lang="en-US" b="1" dirty="0" err="1" smtClean="0"/>
              <a:t>Tuhan,saling</a:t>
            </a:r>
            <a:r>
              <a:rPr lang="en-US" b="1" dirty="0" smtClean="0"/>
              <a:t> </a:t>
            </a:r>
            <a:r>
              <a:rPr lang="en-US" b="1" dirty="0" err="1" smtClean="0"/>
              <a:t>mendukung,bukan</a:t>
            </a:r>
            <a:r>
              <a:rPr lang="en-US" b="1" dirty="0" smtClean="0"/>
              <a:t> </a:t>
            </a:r>
            <a:r>
              <a:rPr lang="en-US" b="1" dirty="0" err="1" smtClean="0"/>
              <a:t>malah</a:t>
            </a:r>
            <a:r>
              <a:rPr lang="en-US" b="1" dirty="0" smtClean="0"/>
              <a:t> </a:t>
            </a:r>
            <a:r>
              <a:rPr lang="en-US" b="1" dirty="0" err="1" smtClean="0"/>
              <a:t>sebaliknya,saling</a:t>
            </a:r>
            <a:r>
              <a:rPr lang="en-US" b="1" dirty="0" smtClean="0"/>
              <a:t> </a:t>
            </a:r>
            <a:r>
              <a:rPr lang="en-US" b="1" dirty="0" err="1" smtClean="0"/>
              <a:t>menjatuhkan.Karena</a:t>
            </a:r>
            <a:r>
              <a:rPr lang="en-US" b="1" dirty="0" smtClean="0"/>
              <a:t> </a:t>
            </a:r>
            <a:r>
              <a:rPr lang="en-US" b="1" dirty="0" err="1" smtClean="0"/>
              <a:t>Tuhan</a:t>
            </a:r>
            <a:r>
              <a:rPr lang="en-US" b="1" dirty="0" smtClean="0"/>
              <a:t> </a:t>
            </a:r>
            <a:r>
              <a:rPr lang="en-US" b="1" dirty="0" err="1" smtClean="0"/>
              <a:t>tahu</a:t>
            </a:r>
            <a:r>
              <a:rPr lang="en-US" b="1" dirty="0" smtClean="0"/>
              <a:t> </a:t>
            </a:r>
            <a:r>
              <a:rPr lang="en-US" b="1" dirty="0" err="1" smtClean="0"/>
              <a:t>apa</a:t>
            </a:r>
            <a:r>
              <a:rPr lang="en-US" b="1" dirty="0" smtClean="0"/>
              <a:t> yang </a:t>
            </a:r>
            <a:r>
              <a:rPr lang="en-US" b="1" dirty="0" err="1" smtClean="0"/>
              <a:t>kita</a:t>
            </a:r>
            <a:r>
              <a:rPr lang="en-US" b="1" dirty="0" smtClean="0"/>
              <a:t> </a:t>
            </a:r>
            <a:r>
              <a:rPr lang="en-US" b="1" dirty="0" err="1" smtClean="0"/>
              <a:t>bicarakan</a:t>
            </a:r>
            <a:r>
              <a:rPr lang="en-US" b="1" dirty="0" smtClean="0"/>
              <a:t> </a:t>
            </a:r>
            <a:r>
              <a:rPr lang="en-US" b="1" dirty="0" err="1" smtClean="0"/>
              <a:t>dan</a:t>
            </a:r>
            <a:r>
              <a:rPr lang="en-US" b="1" dirty="0" smtClean="0"/>
              <a:t> </a:t>
            </a:r>
            <a:r>
              <a:rPr lang="en-US" b="1" dirty="0" err="1" smtClean="0"/>
              <a:t>lakukan.Dalam</a:t>
            </a:r>
            <a:r>
              <a:rPr lang="en-US" b="1" dirty="0" smtClean="0"/>
              <a:t> </a:t>
            </a:r>
            <a:r>
              <a:rPr lang="en-US" b="1" dirty="0" err="1" smtClean="0"/>
              <a:t>Yakobus</a:t>
            </a:r>
            <a:r>
              <a:rPr lang="en-US" b="1" dirty="0" smtClean="0"/>
              <a:t> 3 </a:t>
            </a:r>
            <a:r>
              <a:rPr lang="en-US" b="1" dirty="0" smtClean="0"/>
              <a:t>: 9-23 </a:t>
            </a:r>
            <a:r>
              <a:rPr lang="en-US" b="1" dirty="0" err="1" smtClean="0"/>
              <a:t>sudah</a:t>
            </a:r>
            <a:r>
              <a:rPr lang="en-US" b="1" dirty="0" smtClean="0"/>
              <a:t> </a:t>
            </a:r>
            <a:r>
              <a:rPr lang="en-US" b="1" dirty="0" err="1" smtClean="0"/>
              <a:t>jelas</a:t>
            </a:r>
            <a:r>
              <a:rPr lang="en-US" b="1" dirty="0" smtClean="0"/>
              <a:t> </a:t>
            </a:r>
            <a:r>
              <a:rPr lang="en-US" b="1" dirty="0" err="1" smtClean="0"/>
              <a:t>tertulis</a:t>
            </a:r>
            <a:r>
              <a:rPr lang="en-US" b="1" dirty="0" smtClean="0"/>
              <a:t> </a:t>
            </a:r>
            <a:r>
              <a:rPr lang="en-US" b="1" dirty="0" err="1" smtClean="0"/>
              <a:t>kalau</a:t>
            </a:r>
            <a:r>
              <a:rPr lang="en-US" b="1" dirty="0" smtClean="0"/>
              <a:t> </a:t>
            </a:r>
            <a:r>
              <a:rPr lang="en-US" b="1" dirty="0" err="1" smtClean="0"/>
              <a:t>Tuhan</a:t>
            </a:r>
            <a:r>
              <a:rPr lang="en-US" b="1" dirty="0" smtClean="0"/>
              <a:t> </a:t>
            </a:r>
            <a:r>
              <a:rPr lang="en-US" b="1" dirty="0" err="1" smtClean="0"/>
              <a:t>tidak</a:t>
            </a:r>
            <a:r>
              <a:rPr lang="en-US" b="1" dirty="0" smtClean="0"/>
              <a:t> </a:t>
            </a:r>
            <a:r>
              <a:rPr lang="en-US" b="1" dirty="0" err="1" smtClean="0"/>
              <a:t>ingin</a:t>
            </a:r>
            <a:r>
              <a:rPr lang="en-US" b="1" dirty="0" smtClean="0"/>
              <a:t> </a:t>
            </a:r>
            <a:r>
              <a:rPr lang="en-US" b="1" dirty="0" err="1" smtClean="0"/>
              <a:t>kita</a:t>
            </a:r>
            <a:r>
              <a:rPr lang="en-US" b="1" dirty="0" smtClean="0"/>
              <a:t> </a:t>
            </a:r>
            <a:r>
              <a:rPr lang="en-US" b="1" dirty="0" err="1" smtClean="0"/>
              <a:t>menjadi</a:t>
            </a:r>
            <a:r>
              <a:rPr lang="en-US" b="1" dirty="0" smtClean="0"/>
              <a:t> </a:t>
            </a:r>
            <a:r>
              <a:rPr lang="en-US" b="1" dirty="0" err="1" smtClean="0"/>
              <a:t>orang</a:t>
            </a:r>
            <a:r>
              <a:rPr lang="en-US" b="1" dirty="0" smtClean="0"/>
              <a:t> </a:t>
            </a:r>
            <a:r>
              <a:rPr lang="en-US" b="1" dirty="0" err="1" smtClean="0"/>
              <a:t>bermuka</a:t>
            </a:r>
            <a:r>
              <a:rPr lang="en-US" b="1" dirty="0" smtClean="0"/>
              <a:t> </a:t>
            </a:r>
            <a:r>
              <a:rPr lang="en-US" b="1" dirty="0" err="1" smtClean="0"/>
              <a:t>dua.Janganlah</a:t>
            </a:r>
            <a:r>
              <a:rPr lang="en-US" b="1" dirty="0" smtClean="0"/>
              <a:t> </a:t>
            </a:r>
            <a:r>
              <a:rPr lang="en-US" b="1" dirty="0" err="1" smtClean="0"/>
              <a:t>perkataan</a:t>
            </a:r>
            <a:r>
              <a:rPr lang="en-US" b="1" dirty="0" smtClean="0"/>
              <a:t> </a:t>
            </a:r>
            <a:r>
              <a:rPr lang="en-US" b="1" dirty="0" err="1" smtClean="0"/>
              <a:t>dan</a:t>
            </a:r>
            <a:r>
              <a:rPr lang="en-US" b="1" dirty="0" smtClean="0"/>
              <a:t> </a:t>
            </a:r>
            <a:r>
              <a:rPr lang="en-US" b="1" dirty="0" err="1" smtClean="0"/>
              <a:t>sikap</a:t>
            </a:r>
            <a:r>
              <a:rPr lang="en-US" b="1" dirty="0" smtClean="0"/>
              <a:t> </a:t>
            </a:r>
            <a:r>
              <a:rPr lang="en-US" b="1" dirty="0" err="1" smtClean="0"/>
              <a:t>tingkah</a:t>
            </a:r>
            <a:r>
              <a:rPr lang="en-US" b="1" dirty="0" smtClean="0"/>
              <a:t> </a:t>
            </a:r>
            <a:r>
              <a:rPr lang="en-US" b="1" dirty="0" err="1" smtClean="0"/>
              <a:t>laku</a:t>
            </a:r>
            <a:r>
              <a:rPr lang="en-US" b="1" dirty="0" smtClean="0"/>
              <a:t> </a:t>
            </a:r>
            <a:r>
              <a:rPr lang="en-US" b="1" dirty="0" err="1" smtClean="0"/>
              <a:t>kita</a:t>
            </a:r>
            <a:r>
              <a:rPr lang="en-US" b="1" dirty="0" smtClean="0"/>
              <a:t> </a:t>
            </a:r>
            <a:r>
              <a:rPr lang="en-US" b="1" dirty="0" err="1" smtClean="0"/>
              <a:t>berbeda</a:t>
            </a:r>
            <a:r>
              <a:rPr lang="en-US" b="1" dirty="0" smtClean="0"/>
              <a:t> </a:t>
            </a:r>
            <a:r>
              <a:rPr lang="en-US" b="1" dirty="0" err="1" smtClean="0"/>
              <a:t>dihadapan</a:t>
            </a:r>
            <a:r>
              <a:rPr lang="en-US" b="1" dirty="0" smtClean="0"/>
              <a:t> </a:t>
            </a:r>
            <a:r>
              <a:rPr lang="en-US" b="1" dirty="0" err="1" smtClean="0"/>
              <a:t>seseorang</a:t>
            </a:r>
            <a:r>
              <a:rPr lang="en-US" b="1" dirty="0" smtClean="0"/>
              <a:t>  </a:t>
            </a:r>
            <a:r>
              <a:rPr lang="en-US" b="1" dirty="0" err="1" smtClean="0"/>
              <a:t>dan</a:t>
            </a:r>
            <a:r>
              <a:rPr lang="en-US" b="1" dirty="0" smtClean="0"/>
              <a:t> </a:t>
            </a:r>
            <a:r>
              <a:rPr lang="en-US" b="1" dirty="0" err="1" smtClean="0"/>
              <a:t>saat</a:t>
            </a:r>
            <a:r>
              <a:rPr lang="en-US" b="1" dirty="0" smtClean="0"/>
              <a:t> </a:t>
            </a:r>
            <a:r>
              <a:rPr lang="en-US" b="1" dirty="0" err="1" smtClean="0"/>
              <a:t>orang</a:t>
            </a:r>
            <a:r>
              <a:rPr lang="en-US" b="1" dirty="0" smtClean="0"/>
              <a:t> </a:t>
            </a:r>
            <a:r>
              <a:rPr lang="en-US" b="1" dirty="0" err="1" smtClean="0"/>
              <a:t>tersebut</a:t>
            </a:r>
            <a:r>
              <a:rPr lang="en-US" b="1" dirty="0" smtClean="0"/>
              <a:t> </a:t>
            </a:r>
            <a:r>
              <a:rPr lang="en-US" b="1" dirty="0" err="1" smtClean="0"/>
              <a:t>tidak</a:t>
            </a:r>
            <a:r>
              <a:rPr lang="en-US" b="1" dirty="0" smtClean="0"/>
              <a:t> </a:t>
            </a:r>
            <a:r>
              <a:rPr lang="en-US" b="1" dirty="0" err="1" smtClean="0"/>
              <a:t>berada</a:t>
            </a:r>
            <a:r>
              <a:rPr lang="en-US" b="1" dirty="0" smtClean="0"/>
              <a:t> </a:t>
            </a:r>
            <a:r>
              <a:rPr lang="en-US" b="1" dirty="0" err="1" smtClean="0"/>
              <a:t>dihadapan</a:t>
            </a:r>
            <a:r>
              <a:rPr lang="en-US" b="1" dirty="0" smtClean="0"/>
              <a:t> </a:t>
            </a:r>
            <a:r>
              <a:rPr lang="en-US" b="1" dirty="0" err="1" smtClean="0"/>
              <a:t>kita</a:t>
            </a:r>
            <a:r>
              <a:rPr lang="en-US" b="1" dirty="0" smtClean="0"/>
              <a:t>.</a:t>
            </a:r>
          </a:p>
          <a:p>
            <a:pPr algn="just"/>
            <a:r>
              <a:rPr lang="en-US" b="1" dirty="0" err="1" smtClean="0"/>
              <a:t>Ia</a:t>
            </a:r>
            <a:r>
              <a:rPr lang="en-US" b="1" dirty="0" smtClean="0"/>
              <a:t> </a:t>
            </a:r>
            <a:r>
              <a:rPr lang="en-US" b="1" dirty="0" err="1" smtClean="0"/>
              <a:t>mau</a:t>
            </a:r>
            <a:r>
              <a:rPr lang="en-US" b="1" dirty="0" smtClean="0"/>
              <a:t> </a:t>
            </a:r>
            <a:r>
              <a:rPr lang="en-US" b="1" dirty="0" err="1" smtClean="0"/>
              <a:t>mulut</a:t>
            </a:r>
            <a:r>
              <a:rPr lang="en-US" b="1" dirty="0" smtClean="0"/>
              <a:t> </a:t>
            </a:r>
            <a:r>
              <a:rPr lang="en-US" b="1" dirty="0" err="1" smtClean="0"/>
              <a:t>dan</a:t>
            </a:r>
            <a:r>
              <a:rPr lang="en-US" b="1" dirty="0" smtClean="0"/>
              <a:t> </a:t>
            </a:r>
            <a:r>
              <a:rPr lang="en-US" b="1" dirty="0" err="1" smtClean="0"/>
              <a:t>lidah</a:t>
            </a:r>
            <a:r>
              <a:rPr lang="en-US" b="1" dirty="0" smtClean="0"/>
              <a:t> </a:t>
            </a:r>
            <a:r>
              <a:rPr lang="en-US" b="1" dirty="0" err="1" smtClean="0"/>
              <a:t>kita</a:t>
            </a:r>
            <a:r>
              <a:rPr lang="en-US" b="1" dirty="0" smtClean="0"/>
              <a:t> </a:t>
            </a:r>
            <a:r>
              <a:rPr lang="en-US" b="1" dirty="0" err="1" smtClean="0"/>
              <a:t>dipakai</a:t>
            </a:r>
            <a:r>
              <a:rPr lang="en-US" b="1" dirty="0" smtClean="0"/>
              <a:t> </a:t>
            </a:r>
            <a:r>
              <a:rPr lang="en-US" b="1" dirty="0" err="1" smtClean="0"/>
              <a:t>untuk</a:t>
            </a:r>
            <a:r>
              <a:rPr lang="en-US" b="1" dirty="0" smtClean="0"/>
              <a:t> </a:t>
            </a:r>
            <a:r>
              <a:rPr lang="en-US" b="1" dirty="0" err="1" smtClean="0"/>
              <a:t>kemuliaanNya.Sebagai</a:t>
            </a:r>
            <a:r>
              <a:rPr lang="en-US" b="1" dirty="0" smtClean="0"/>
              <a:t> </a:t>
            </a:r>
            <a:r>
              <a:rPr lang="en-US" b="1" dirty="0" err="1" smtClean="0"/>
              <a:t>perempuan,kita</a:t>
            </a:r>
            <a:r>
              <a:rPr lang="en-US" b="1" dirty="0" smtClean="0"/>
              <a:t> </a:t>
            </a:r>
            <a:r>
              <a:rPr lang="en-US" b="1" dirty="0" err="1" smtClean="0"/>
              <a:t>haruslah</a:t>
            </a:r>
            <a:r>
              <a:rPr lang="en-US" b="1" dirty="0" smtClean="0"/>
              <a:t> </a:t>
            </a:r>
            <a:r>
              <a:rPr lang="en-US" b="1" dirty="0" err="1" smtClean="0"/>
              <a:t>lebih</a:t>
            </a:r>
            <a:r>
              <a:rPr lang="en-US" b="1" dirty="0" smtClean="0"/>
              <a:t> </a:t>
            </a:r>
            <a:r>
              <a:rPr lang="en-US" b="1" dirty="0" err="1" smtClean="0"/>
              <a:t>bisa</a:t>
            </a:r>
            <a:r>
              <a:rPr lang="en-US" b="1" dirty="0" smtClean="0"/>
              <a:t> </a:t>
            </a:r>
            <a:r>
              <a:rPr lang="en-US" b="1" dirty="0" err="1" smtClean="0"/>
              <a:t>menjaga</a:t>
            </a:r>
            <a:r>
              <a:rPr lang="en-US" b="1" dirty="0" smtClean="0"/>
              <a:t> </a:t>
            </a:r>
            <a:r>
              <a:rPr lang="en-US" b="1" dirty="0" err="1" smtClean="0"/>
              <a:t>perkataan</a:t>
            </a:r>
            <a:r>
              <a:rPr lang="en-US" b="1" dirty="0" smtClean="0"/>
              <a:t> </a:t>
            </a:r>
            <a:r>
              <a:rPr lang="en-US" b="1" dirty="0" err="1" smtClean="0"/>
              <a:t>kita</a:t>
            </a:r>
            <a:r>
              <a:rPr lang="en-US" b="1" dirty="0" smtClean="0"/>
              <a:t> (</a:t>
            </a:r>
            <a:r>
              <a:rPr lang="en-US" b="1" dirty="0" err="1" smtClean="0"/>
              <a:t>jangan</a:t>
            </a:r>
            <a:r>
              <a:rPr lang="en-US" b="1" dirty="0" smtClean="0"/>
              <a:t> </a:t>
            </a:r>
            <a:r>
              <a:rPr lang="en-US" b="1" dirty="0" err="1" smtClean="0"/>
              <a:t>bergosip</a:t>
            </a:r>
            <a:r>
              <a:rPr lang="en-US" b="1" dirty="0" smtClean="0"/>
              <a:t>).</a:t>
            </a:r>
            <a:r>
              <a:rPr lang="en-US" b="1" dirty="0" err="1" smtClean="0"/>
              <a:t>Janganlah</a:t>
            </a:r>
            <a:r>
              <a:rPr lang="en-US" b="1" dirty="0" smtClean="0"/>
              <a:t> </a:t>
            </a:r>
            <a:r>
              <a:rPr lang="en-US" b="1" dirty="0" err="1" smtClean="0"/>
              <a:t>iri</a:t>
            </a:r>
            <a:r>
              <a:rPr lang="en-US" b="1" dirty="0" smtClean="0"/>
              <a:t> </a:t>
            </a:r>
            <a:r>
              <a:rPr lang="en-US" b="1" dirty="0" err="1" smtClean="0"/>
              <a:t>hati,karena</a:t>
            </a:r>
            <a:r>
              <a:rPr lang="en-US" b="1" dirty="0" smtClean="0"/>
              <a:t> </a:t>
            </a:r>
            <a:r>
              <a:rPr lang="en-US" b="1" dirty="0" err="1" smtClean="0"/>
              <a:t>dapat</a:t>
            </a:r>
            <a:r>
              <a:rPr lang="en-US" b="1" dirty="0" smtClean="0"/>
              <a:t> </a:t>
            </a:r>
            <a:r>
              <a:rPr lang="en-US" b="1" dirty="0" err="1" smtClean="0"/>
              <a:t>mendatangkan</a:t>
            </a:r>
            <a:r>
              <a:rPr lang="en-US" b="1" dirty="0" smtClean="0"/>
              <a:t> </a:t>
            </a:r>
            <a:r>
              <a:rPr lang="en-US" b="1" dirty="0" err="1" smtClean="0"/>
              <a:t>dosa</a:t>
            </a:r>
            <a:r>
              <a:rPr lang="en-US" b="1" dirty="0" smtClean="0"/>
              <a:t> </a:t>
            </a:r>
            <a:r>
              <a:rPr lang="en-US" b="1" dirty="0" err="1" smtClean="0"/>
              <a:t>dihadapan</a:t>
            </a:r>
            <a:r>
              <a:rPr lang="en-US" b="1" dirty="0" smtClean="0"/>
              <a:t> </a:t>
            </a:r>
            <a:r>
              <a:rPr lang="en-US" b="1" dirty="0" err="1" smtClean="0"/>
              <a:t>Tuhan</a:t>
            </a:r>
            <a:r>
              <a:rPr lang="en-US" b="1" dirty="0" smtClean="0"/>
              <a:t>.</a:t>
            </a:r>
            <a:endParaRPr lang="en-US" b="1" dirty="0" smtClean="0"/>
          </a:p>
          <a:p>
            <a:pPr algn="just"/>
            <a:endParaRPr lang="en-US" b="1" dirty="0" smtClean="0"/>
          </a:p>
          <a:p>
            <a:pPr algn="just"/>
            <a:r>
              <a:rPr lang="en-US" b="1" dirty="0" err="1" smtClean="0"/>
              <a:t>Pembahasan</a:t>
            </a:r>
            <a:r>
              <a:rPr lang="en-US" b="1" dirty="0" smtClean="0"/>
              <a:t> </a:t>
            </a:r>
            <a:r>
              <a:rPr lang="en-US" b="1" dirty="0" err="1" smtClean="0"/>
              <a:t>Alkitab</a:t>
            </a:r>
            <a:r>
              <a:rPr lang="en-US" b="1" dirty="0" smtClean="0"/>
              <a:t> : </a:t>
            </a:r>
            <a:r>
              <a:rPr lang="en-US" b="1" dirty="0" err="1" smtClean="0"/>
              <a:t>Penyangkalan</a:t>
            </a:r>
            <a:r>
              <a:rPr lang="en-US" b="1" dirty="0" smtClean="0"/>
              <a:t> </a:t>
            </a:r>
            <a:r>
              <a:rPr lang="en-US" b="1" dirty="0" err="1" smtClean="0"/>
              <a:t>Diri</a:t>
            </a:r>
            <a:endParaRPr lang="en-US" b="1" dirty="0" smtClean="0"/>
          </a:p>
          <a:p>
            <a:pPr algn="just"/>
            <a:r>
              <a:rPr lang="en-US" b="1" dirty="0" err="1" smtClean="0"/>
              <a:t>Penyangkalan</a:t>
            </a:r>
            <a:r>
              <a:rPr lang="en-US" b="1" dirty="0" smtClean="0"/>
              <a:t> </a:t>
            </a:r>
            <a:r>
              <a:rPr lang="en-US" b="1" dirty="0" err="1" smtClean="0"/>
              <a:t>diri</a:t>
            </a:r>
            <a:r>
              <a:rPr lang="en-US" b="1" dirty="0" smtClean="0"/>
              <a:t> </a:t>
            </a:r>
            <a:r>
              <a:rPr lang="en-US" b="1" dirty="0" err="1" smtClean="0"/>
              <a:t>dalam</a:t>
            </a:r>
            <a:r>
              <a:rPr lang="en-US" b="1" dirty="0" smtClean="0"/>
              <a:t> </a:t>
            </a:r>
            <a:r>
              <a:rPr lang="en-US" b="1" dirty="0" err="1" smtClean="0"/>
              <a:t>hal</a:t>
            </a:r>
            <a:r>
              <a:rPr lang="en-US" b="1" dirty="0" smtClean="0"/>
              <a:t> </a:t>
            </a:r>
            <a:r>
              <a:rPr lang="en-US" b="1" dirty="0" err="1" smtClean="0"/>
              <a:t>ini</a:t>
            </a:r>
            <a:r>
              <a:rPr lang="en-US" b="1" dirty="0" smtClean="0"/>
              <a:t> </a:t>
            </a:r>
            <a:r>
              <a:rPr lang="en-US" b="1" dirty="0" err="1" smtClean="0"/>
              <a:t>dimaksudkan</a:t>
            </a:r>
            <a:r>
              <a:rPr lang="en-US" b="1" dirty="0" smtClean="0"/>
              <a:t> </a:t>
            </a:r>
            <a:r>
              <a:rPr lang="en-US" b="1" dirty="0" err="1" smtClean="0"/>
              <a:t>dengan</a:t>
            </a:r>
            <a:r>
              <a:rPr lang="en-US" b="1" dirty="0" smtClean="0"/>
              <a:t> </a:t>
            </a:r>
            <a:r>
              <a:rPr lang="en-US" b="1" dirty="0" err="1" smtClean="0"/>
              <a:t>tidak</a:t>
            </a:r>
            <a:r>
              <a:rPr lang="en-US" b="1" dirty="0" smtClean="0"/>
              <a:t> </a:t>
            </a:r>
            <a:r>
              <a:rPr lang="en-US" b="1" dirty="0" err="1" smtClean="0"/>
              <a:t>mengakui</a:t>
            </a:r>
            <a:r>
              <a:rPr lang="en-US" b="1" dirty="0" smtClean="0"/>
              <a:t> </a:t>
            </a:r>
            <a:r>
              <a:rPr lang="en-US" b="1" dirty="0" err="1" smtClean="0"/>
              <a:t>diri</a:t>
            </a:r>
            <a:r>
              <a:rPr lang="en-US" b="1" dirty="0" smtClean="0"/>
              <a:t> </a:t>
            </a:r>
            <a:r>
              <a:rPr lang="en-US" b="1" dirty="0" err="1" smtClean="0"/>
              <a:t>kita</a:t>
            </a:r>
            <a:r>
              <a:rPr lang="en-US" b="1" dirty="0" smtClean="0"/>
              <a:t> </a:t>
            </a:r>
            <a:r>
              <a:rPr lang="en-US" b="1" dirty="0" err="1" smtClean="0"/>
              <a:t>sebagai</a:t>
            </a:r>
            <a:r>
              <a:rPr lang="en-US" b="1" dirty="0" smtClean="0"/>
              <a:t> ego </a:t>
            </a:r>
            <a:r>
              <a:rPr lang="en-US" b="1" dirty="0" err="1" smtClean="0"/>
              <a:t>dengan</a:t>
            </a:r>
            <a:r>
              <a:rPr lang="en-US" b="1" dirty="0" smtClean="0"/>
              <a:t> </a:t>
            </a:r>
            <a:r>
              <a:rPr lang="en-US" b="1" dirty="0" err="1" smtClean="0"/>
              <a:t>kedagingan</a:t>
            </a:r>
            <a:r>
              <a:rPr lang="en-US" b="1" dirty="0" smtClean="0"/>
              <a:t> </a:t>
            </a:r>
            <a:r>
              <a:rPr lang="en-US" b="1" dirty="0" err="1" smtClean="0"/>
              <a:t>kita</a:t>
            </a:r>
            <a:r>
              <a:rPr lang="en-US" b="1" dirty="0" smtClean="0"/>
              <a:t> </a:t>
            </a:r>
            <a:r>
              <a:rPr lang="en-US" b="1" dirty="0" err="1" smtClean="0"/>
              <a:t>dalam</a:t>
            </a:r>
            <a:r>
              <a:rPr lang="en-US" b="1" dirty="0" smtClean="0"/>
              <a:t> </a:t>
            </a:r>
            <a:r>
              <a:rPr lang="en-US" b="1" dirty="0" err="1" smtClean="0"/>
              <a:t>melayani</a:t>
            </a:r>
            <a:r>
              <a:rPr lang="en-US" b="1" dirty="0" smtClean="0"/>
              <a:t> </a:t>
            </a:r>
            <a:r>
              <a:rPr lang="en-US" b="1" dirty="0" err="1" smtClean="0"/>
              <a:t>dan</a:t>
            </a:r>
            <a:r>
              <a:rPr lang="en-US" b="1" dirty="0" smtClean="0"/>
              <a:t> </a:t>
            </a:r>
            <a:r>
              <a:rPr lang="en-US" b="1" dirty="0" err="1" smtClean="0"/>
              <a:t>mengikut</a:t>
            </a:r>
            <a:r>
              <a:rPr lang="en-US" b="1" dirty="0" smtClean="0"/>
              <a:t> </a:t>
            </a:r>
            <a:r>
              <a:rPr lang="en-US" b="1" dirty="0" err="1" smtClean="0"/>
              <a:t>Tuhan</a:t>
            </a:r>
            <a:r>
              <a:rPr lang="en-US" b="1" dirty="0" smtClean="0"/>
              <a:t>.</a:t>
            </a:r>
          </a:p>
          <a:p>
            <a:pPr algn="just"/>
            <a:r>
              <a:rPr lang="en-US" b="1" dirty="0" err="1" smtClean="0"/>
              <a:t>Sehingga</a:t>
            </a:r>
            <a:r>
              <a:rPr lang="en-US" b="1" dirty="0" smtClean="0"/>
              <a:t> </a:t>
            </a:r>
            <a:r>
              <a:rPr lang="en-US" b="1" dirty="0" err="1" smtClean="0"/>
              <a:t>dalam</a:t>
            </a:r>
            <a:r>
              <a:rPr lang="en-US" b="1" dirty="0" smtClean="0"/>
              <a:t> </a:t>
            </a:r>
            <a:r>
              <a:rPr lang="en-US" b="1" dirty="0" err="1" smtClean="0"/>
              <a:t>pekerjaan</a:t>
            </a:r>
            <a:r>
              <a:rPr lang="en-US" b="1" dirty="0" smtClean="0"/>
              <a:t> </a:t>
            </a:r>
            <a:r>
              <a:rPr lang="en-US" b="1" dirty="0" err="1" smtClean="0"/>
              <a:t>pelayanan,apapun</a:t>
            </a:r>
            <a:r>
              <a:rPr lang="en-US" b="1" dirty="0" smtClean="0"/>
              <a:t> yang </a:t>
            </a:r>
            <a:r>
              <a:rPr lang="en-US" b="1" dirty="0" err="1" smtClean="0"/>
              <a:t>Tuhan</a:t>
            </a:r>
            <a:r>
              <a:rPr lang="en-US" b="1" dirty="0" smtClean="0"/>
              <a:t> </a:t>
            </a:r>
            <a:r>
              <a:rPr lang="en-US" b="1" dirty="0" err="1" smtClean="0"/>
              <a:t>ingin</a:t>
            </a:r>
            <a:r>
              <a:rPr lang="en-US" b="1" dirty="0" smtClean="0"/>
              <a:t> </a:t>
            </a:r>
            <a:r>
              <a:rPr lang="en-US" b="1" dirty="0" err="1" smtClean="0"/>
              <a:t>untuk</a:t>
            </a:r>
            <a:r>
              <a:rPr lang="en-US" b="1" dirty="0" smtClean="0"/>
              <a:t> </a:t>
            </a:r>
            <a:r>
              <a:rPr lang="en-US" b="1" dirty="0" err="1" smtClean="0"/>
              <a:t>kita</a:t>
            </a:r>
            <a:r>
              <a:rPr lang="en-US" b="1" dirty="0" smtClean="0"/>
              <a:t> </a:t>
            </a:r>
            <a:r>
              <a:rPr lang="en-US" b="1" dirty="0" err="1" smtClean="0"/>
              <a:t>kerjakan</a:t>
            </a:r>
            <a:r>
              <a:rPr lang="en-US" b="1" dirty="0" smtClean="0"/>
              <a:t> </a:t>
            </a:r>
            <a:r>
              <a:rPr lang="en-US" b="1" dirty="0" err="1" smtClean="0"/>
              <a:t>dapat</a:t>
            </a:r>
            <a:r>
              <a:rPr lang="en-US" b="1" dirty="0" smtClean="0"/>
              <a:t> </a:t>
            </a:r>
            <a:r>
              <a:rPr lang="en-US" b="1" dirty="0" err="1" smtClean="0"/>
              <a:t>membawa</a:t>
            </a:r>
            <a:r>
              <a:rPr lang="en-US" b="1" dirty="0" smtClean="0"/>
              <a:t> </a:t>
            </a:r>
            <a:r>
              <a:rPr lang="en-US" b="1" dirty="0" err="1" smtClean="0"/>
              <a:t>kebaikan</a:t>
            </a:r>
            <a:r>
              <a:rPr lang="en-US" b="1" dirty="0" smtClean="0"/>
              <a:t> </a:t>
            </a:r>
            <a:r>
              <a:rPr lang="en-US" b="1" dirty="0" err="1" smtClean="0"/>
              <a:t>dan</a:t>
            </a:r>
            <a:r>
              <a:rPr lang="en-US" b="1" dirty="0" smtClean="0"/>
              <a:t> </a:t>
            </a:r>
            <a:r>
              <a:rPr lang="en-US" b="1" dirty="0" err="1" smtClean="0"/>
              <a:t>menghasilkan</a:t>
            </a:r>
            <a:r>
              <a:rPr lang="en-US" b="1" dirty="0" smtClean="0"/>
              <a:t> </a:t>
            </a:r>
            <a:r>
              <a:rPr lang="en-US" b="1" dirty="0" err="1" smtClean="0"/>
              <a:t>buah</a:t>
            </a:r>
            <a:r>
              <a:rPr lang="en-US" b="1" dirty="0" smtClean="0"/>
              <a:t> </a:t>
            </a:r>
            <a:r>
              <a:rPr lang="en-US" b="1" dirty="0" err="1" smtClean="0"/>
              <a:t>untuk</a:t>
            </a:r>
            <a:r>
              <a:rPr lang="en-US" b="1" dirty="0" smtClean="0"/>
              <a:t> </a:t>
            </a:r>
            <a:r>
              <a:rPr lang="en-US" b="1" dirty="0" err="1" smtClean="0"/>
              <a:t>kemulianNya</a:t>
            </a:r>
            <a:r>
              <a:rPr lang="en-US" b="1" dirty="0" smtClean="0"/>
              <a:t>.</a:t>
            </a:r>
          </a:p>
          <a:p>
            <a:pPr algn="just"/>
            <a:endParaRPr lang="en-US" b="1" dirty="0" smtClean="0"/>
          </a:p>
          <a:p>
            <a:pPr algn="just"/>
            <a:r>
              <a:rPr lang="en-US" b="1" dirty="0" err="1" smtClean="0"/>
              <a:t>Amin</a:t>
            </a:r>
            <a:r>
              <a:rPr lang="en-US" b="1" dirty="0" smtClean="0"/>
              <a:t>.</a:t>
            </a:r>
            <a:endParaRPr lang="en-US" b="1" dirty="0" smtClean="0"/>
          </a:p>
          <a:p>
            <a:pPr algn="just"/>
            <a:endParaRPr lang="en-US" b="1" dirty="0" smtClean="0"/>
          </a:p>
          <a:p>
            <a:pPr algn="just"/>
            <a:r>
              <a:rPr lang="en-US" dirty="0" smtClean="0">
                <a:latin typeface="Bell MT" pitchFamily="18" charset="0"/>
              </a:rPr>
              <a:t> </a:t>
            </a:r>
          </a:p>
          <a:p>
            <a:endParaRPr lang="en-US" i="1" dirty="0" smtClean="0">
              <a:latin typeface="Bell MT" pitchFamily="18" charset="0"/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609600"/>
            <a:ext cx="5715000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RUANG KARYA  </a:t>
            </a:r>
            <a:r>
              <a:rPr lang="en-US" sz="1400" b="1" dirty="0" smtClean="0">
                <a:solidFill>
                  <a:srgbClr val="00B050"/>
                </a:solidFill>
              </a:rPr>
              <a:t>(</a:t>
            </a:r>
            <a:r>
              <a:rPr lang="en-US" sz="1400" b="1" dirty="0" err="1" smtClean="0">
                <a:solidFill>
                  <a:srgbClr val="00B050"/>
                </a:solidFill>
              </a:rPr>
              <a:t>Kerja</a:t>
            </a:r>
            <a:r>
              <a:rPr lang="en-US" sz="1400" b="1" dirty="0" smtClean="0">
                <a:solidFill>
                  <a:srgbClr val="00B050"/>
                </a:solidFill>
              </a:rPr>
              <a:t> </a:t>
            </a:r>
            <a:r>
              <a:rPr lang="en-US" sz="1400" b="1" dirty="0" err="1" smtClean="0">
                <a:solidFill>
                  <a:srgbClr val="00B050"/>
                </a:solidFill>
              </a:rPr>
              <a:t>b</a:t>
            </a:r>
            <a:r>
              <a:rPr lang="en-US" sz="1400" b="1" dirty="0" err="1" smtClean="0">
                <a:solidFill>
                  <a:srgbClr val="00B050"/>
                </a:solidFill>
              </a:rPr>
              <a:t>ersama</a:t>
            </a:r>
            <a:r>
              <a:rPr lang="en-US" sz="1400" b="1" dirty="0" smtClean="0">
                <a:solidFill>
                  <a:srgbClr val="00B050"/>
                </a:solidFill>
              </a:rPr>
              <a:t> </a:t>
            </a:r>
            <a:r>
              <a:rPr lang="en-US" sz="1400" b="1" dirty="0" err="1" smtClean="0">
                <a:solidFill>
                  <a:srgbClr val="00B050"/>
                </a:solidFill>
              </a:rPr>
              <a:t>Yesus</a:t>
            </a:r>
            <a:r>
              <a:rPr lang="en-US" sz="1400" b="1" dirty="0" smtClean="0">
                <a:solidFill>
                  <a:srgbClr val="00B050"/>
                </a:solidFill>
              </a:rPr>
              <a:t> </a:t>
            </a:r>
            <a:r>
              <a:rPr lang="en-US" sz="1400" b="1" dirty="0" err="1" smtClean="0">
                <a:solidFill>
                  <a:srgbClr val="00B050"/>
                </a:solidFill>
              </a:rPr>
              <a:t>saja</a:t>
            </a:r>
            <a:r>
              <a:rPr lang="en-US" sz="1400" b="1" dirty="0" smtClean="0">
                <a:solidFill>
                  <a:srgbClr val="00B050"/>
                </a:solidFill>
              </a:rPr>
              <a:t>)</a:t>
            </a:r>
            <a:endParaRPr lang="en-US" sz="1400" b="1" dirty="0">
              <a:solidFill>
                <a:srgbClr val="00B050"/>
              </a:solidFill>
            </a:endParaRPr>
          </a:p>
        </p:txBody>
      </p:sp>
      <p:pic>
        <p:nvPicPr>
          <p:cNvPr id="2050" name="Picture 2" descr="I:\dokumentasi gereja\foto\report kowat\3.12.14\sesi do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3762" y="1180562"/>
            <a:ext cx="2858037" cy="1715037"/>
          </a:xfrm>
          <a:prstGeom prst="rect">
            <a:avLst/>
          </a:prstGeom>
          <a:noFill/>
        </p:spPr>
      </p:pic>
      <p:pic>
        <p:nvPicPr>
          <p:cNvPr id="2051" name="Picture 3" descr="I:\dokumentasi gereja\foto\report kowat\3.12.14\sesi doa 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24200" y="1179488"/>
            <a:ext cx="2946042" cy="1716111"/>
          </a:xfrm>
          <a:prstGeom prst="rect">
            <a:avLst/>
          </a:prstGeom>
          <a:noFill/>
        </p:spPr>
      </p:pic>
      <p:pic>
        <p:nvPicPr>
          <p:cNvPr id="2052" name="Picture 4" descr="I:\dokumentasi gereja\foto\report kowat\3.12.14\mc dan pemusik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48400" y="1180562"/>
            <a:ext cx="2743200" cy="1715037"/>
          </a:xfrm>
          <a:prstGeom prst="rect">
            <a:avLst/>
          </a:prstGeom>
          <a:noFill/>
        </p:spPr>
      </p:pic>
      <p:pic>
        <p:nvPicPr>
          <p:cNvPr id="2053" name="Picture 5" descr="I:\dokumentasi gereja\foto\report kowat\3.12.14\pembahasan alkitab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48400" y="2971800"/>
            <a:ext cx="2743200" cy="1676400"/>
          </a:xfrm>
          <a:prstGeom prst="rect">
            <a:avLst/>
          </a:prstGeom>
          <a:noFill/>
        </p:spPr>
      </p:pic>
      <p:pic>
        <p:nvPicPr>
          <p:cNvPr id="2054" name="Picture 6" descr="I:\dokumentasi gereja\foto\report kowat\3.12.14\pembahasan natalan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8736" y="4761963"/>
            <a:ext cx="2873064" cy="1969395"/>
          </a:xfrm>
          <a:prstGeom prst="rect">
            <a:avLst/>
          </a:prstGeom>
          <a:noFill/>
        </p:spPr>
      </p:pic>
      <p:pic>
        <p:nvPicPr>
          <p:cNvPr id="2055" name="Picture 7" descr="I:\dokumentasi gereja\foto\report kowat\3.12.14\pembahasan natalan 2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248400" y="4761963"/>
            <a:ext cx="2759301" cy="1935054"/>
          </a:xfrm>
          <a:prstGeom prst="rect">
            <a:avLst/>
          </a:prstGeom>
          <a:noFill/>
        </p:spPr>
      </p:pic>
      <p:pic>
        <p:nvPicPr>
          <p:cNvPr id="2056" name="Picture 8" descr="I:\dokumentasi gereja\foto\report kowat\3.12.14\pengkhotbah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111321" y="2971800"/>
            <a:ext cx="2971800" cy="1695450"/>
          </a:xfrm>
          <a:prstGeom prst="rect">
            <a:avLst/>
          </a:prstGeom>
          <a:noFill/>
        </p:spPr>
      </p:pic>
      <p:pic>
        <p:nvPicPr>
          <p:cNvPr id="2057" name="Picture 9" descr="I:\dokumentasi gereja\foto\report kowat\3.12.14\suasana ibadah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14836" y="2971800"/>
            <a:ext cx="2856963" cy="1714500"/>
          </a:xfrm>
          <a:prstGeom prst="rect">
            <a:avLst/>
          </a:prstGeom>
          <a:noFill/>
        </p:spPr>
      </p:pic>
      <p:pic>
        <p:nvPicPr>
          <p:cNvPr id="2058" name="Picture 10" descr="I:\dokumentasi gereja\foto\report kowat\3.12.14\latihan paduan suara unat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129569" y="4761963"/>
            <a:ext cx="2927794" cy="1943637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2661639" y="6400800"/>
            <a:ext cx="3886200" cy="30777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dirty="0" err="1" smtClean="0"/>
              <a:t>Pembahasan</a:t>
            </a:r>
            <a:r>
              <a:rPr lang="en-US" sz="1400" dirty="0" smtClean="0"/>
              <a:t> </a:t>
            </a:r>
            <a:r>
              <a:rPr lang="en-US" sz="1400" dirty="0" err="1" smtClean="0"/>
              <a:t>kegiatan</a:t>
            </a:r>
            <a:r>
              <a:rPr lang="en-US" sz="1400" dirty="0" smtClean="0"/>
              <a:t> natal &amp; </a:t>
            </a:r>
            <a:r>
              <a:rPr lang="en-US" sz="1400" dirty="0" err="1" smtClean="0"/>
              <a:t>latihan</a:t>
            </a:r>
            <a:r>
              <a:rPr lang="en-US" sz="1400" dirty="0" smtClean="0"/>
              <a:t> </a:t>
            </a:r>
            <a:r>
              <a:rPr lang="en-US" sz="1400" dirty="0" err="1" smtClean="0"/>
              <a:t>ps</a:t>
            </a:r>
            <a:r>
              <a:rPr lang="en-US" sz="1400" dirty="0" smtClean="0"/>
              <a:t> natal</a:t>
            </a:r>
            <a:endParaRPr lang="en-US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3710199" y="4343400"/>
            <a:ext cx="1524000" cy="30777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dirty="0" err="1" smtClean="0"/>
              <a:t>Suasana</a:t>
            </a:r>
            <a:r>
              <a:rPr lang="en-US" sz="1400" dirty="0" smtClean="0"/>
              <a:t> </a:t>
            </a:r>
            <a:r>
              <a:rPr lang="en-US" sz="1400" dirty="0" err="1" smtClean="0"/>
              <a:t>Ibadah</a:t>
            </a:r>
            <a:endParaRPr lang="en-US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3103803" y="1167684"/>
            <a:ext cx="2971800" cy="30777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dirty="0" smtClean="0"/>
              <a:t>Persekutuan </a:t>
            </a:r>
            <a:r>
              <a:rPr lang="en-US" sz="1400" dirty="0" err="1" smtClean="0"/>
              <a:t>doa</a:t>
            </a:r>
            <a:r>
              <a:rPr lang="en-US" sz="1400" dirty="0" smtClean="0"/>
              <a:t> </a:t>
            </a:r>
            <a:r>
              <a:rPr lang="en-US" sz="1400" dirty="0" err="1" smtClean="0"/>
              <a:t>sebelum</a:t>
            </a:r>
            <a:r>
              <a:rPr lang="en-US" sz="1400" dirty="0" smtClean="0"/>
              <a:t> </a:t>
            </a:r>
            <a:r>
              <a:rPr lang="en-US" sz="1400" dirty="0" err="1" smtClean="0"/>
              <a:t>ibadah</a:t>
            </a:r>
            <a:endParaRPr lang="en-US" sz="14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567</TotalTime>
  <Words>387</Words>
  <Application>Microsoft Office PowerPoint</Application>
  <PresentationFormat>On-screen Show (4:3)</PresentationFormat>
  <Paragraphs>38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Urban</vt:lpstr>
      <vt:lpstr>Slide 1</vt:lpstr>
      <vt:lpstr>Slide 2</vt:lpstr>
      <vt:lpstr>Slide 3</vt:lpstr>
      <vt:lpstr>Slide 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Ibadah Refleksi Tema :  Konsisten Melayani Tuhan   </dc:title>
  <dc:creator/>
  <cp:lastModifiedBy>Update24h_com</cp:lastModifiedBy>
  <cp:revision>244</cp:revision>
  <dcterms:created xsi:type="dcterms:W3CDTF">2006-08-16T00:00:00Z</dcterms:created>
  <dcterms:modified xsi:type="dcterms:W3CDTF">2014-12-04T03:25:10Z</dcterms:modified>
</cp:coreProperties>
</file>