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5"/>
  </p:notesMasterIdLst>
  <p:sldIdLst>
    <p:sldId id="264" r:id="rId2"/>
    <p:sldId id="265" r:id="rId3"/>
    <p:sldId id="266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62454B-D9DF-4449-B246-A502BCF186F1}" type="datetimeFigureOut">
              <a:rPr lang="en-US" smtClean="0"/>
              <a:pPr/>
              <a:t>11/25/2014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1F34FD-77A0-496F-AD1F-DDA9A49D100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:\dokumentasi gereja\foto\Yurie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52400"/>
            <a:ext cx="8458200" cy="6553200"/>
          </a:xfrm>
          <a:prstGeom prst="rect">
            <a:avLst/>
          </a:prstGeom>
          <a:noFill/>
        </p:spPr>
      </p:pic>
      <p:sp>
        <p:nvSpPr>
          <p:cNvPr id="9" name="Content Placeholder 3"/>
          <p:cNvSpPr txBox="1">
            <a:spLocks/>
          </p:cNvSpPr>
          <p:nvPr/>
        </p:nvSpPr>
        <p:spPr>
          <a:xfrm>
            <a:off x="457200" y="1752600"/>
            <a:ext cx="6172200" cy="441960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kumimoji="0" lang="en-US" sz="1600" b="1" i="0" u="none" strike="noStrike" kern="1200" normalizeH="0" baseline="0" noProof="0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Tempat</a:t>
            </a:r>
            <a:r>
              <a:rPr kumimoji="0" lang="en-US" sz="1600" b="1" i="0" u="none" strike="noStrike" kern="1200" normalizeH="0" baseline="0" noProof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		</a:t>
            </a:r>
            <a:r>
              <a:rPr lang="en-US" sz="1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" pitchFamily="34" charset="0"/>
                <a:cs typeface="Arial" pitchFamily="34" charset="0"/>
              </a:rPr>
              <a:t>: 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US" sz="1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" pitchFamily="34" charset="0"/>
                <a:cs typeface="Arial" pitchFamily="34" charset="0"/>
              </a:rPr>
              <a:t>	</a:t>
            </a:r>
            <a:r>
              <a:rPr lang="en-US" sz="16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" pitchFamily="34" charset="0"/>
                <a:cs typeface="Arial" pitchFamily="34" charset="0"/>
              </a:rPr>
              <a:t>Desa</a:t>
            </a:r>
            <a:r>
              <a:rPr lang="en-US" sz="1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" pitchFamily="34" charset="0"/>
                <a:cs typeface="Arial" pitchFamily="34" charset="0"/>
              </a:rPr>
              <a:t>Boti</a:t>
            </a:r>
            <a:r>
              <a:rPr lang="en-US" sz="1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" pitchFamily="34" charset="0"/>
                <a:cs typeface="Arial" pitchFamily="34" charset="0"/>
              </a:rPr>
              <a:t> -</a:t>
            </a:r>
            <a:r>
              <a:rPr lang="en-US" sz="16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" pitchFamily="34" charset="0"/>
                <a:cs typeface="Arial" pitchFamily="34" charset="0"/>
              </a:rPr>
              <a:t>Amanuban</a:t>
            </a:r>
            <a:r>
              <a:rPr lang="en-US" sz="1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" pitchFamily="34" charset="0"/>
                <a:cs typeface="Arial" pitchFamily="34" charset="0"/>
              </a:rPr>
              <a:t>Timur</a:t>
            </a:r>
            <a:r>
              <a:rPr lang="en-US" sz="1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" pitchFamily="34" charset="0"/>
                <a:cs typeface="Arial" pitchFamily="34" charset="0"/>
              </a:rPr>
              <a:t> Selatan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kumimoji="0" lang="en-US" sz="1600" b="1" i="0" u="none" strike="noStrike" kern="1200" normalizeH="0" baseline="0" noProof="0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Tujuan</a:t>
            </a:r>
            <a:r>
              <a:rPr kumimoji="0" lang="en-US" sz="1600" b="1" i="0" u="none" strike="noStrike" kern="1200" normalizeH="0" baseline="0" noProof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		: 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US" sz="1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" pitchFamily="34" charset="0"/>
                <a:cs typeface="Arial" pitchFamily="34" charset="0"/>
              </a:rPr>
              <a:t>	</a:t>
            </a:r>
            <a:r>
              <a:rPr kumimoji="0" lang="en-US" sz="1600" b="1" i="0" u="none" strike="noStrike" kern="1200" normalizeH="0" baseline="0" noProof="0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Bantuan</a:t>
            </a:r>
            <a:r>
              <a:rPr kumimoji="0" lang="en-US" sz="1600" b="1" i="0" u="none" strike="noStrike" kern="1200" normalizeH="0" baseline="0" noProof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1600" b="1" i="0" u="none" strike="noStrike" kern="1200" normalizeH="0" baseline="0" noProof="0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diakonia</a:t>
            </a:r>
            <a:r>
              <a:rPr kumimoji="0" lang="en-US" sz="1600" b="1" i="0" u="none" strike="noStrike" kern="1200" normalizeH="0" baseline="0" noProof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1600" b="1" i="0" u="none" strike="noStrike" kern="1200" normalizeH="0" baseline="0" noProof="0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untuk</a:t>
            </a:r>
            <a:r>
              <a:rPr kumimoji="0" lang="en-US" sz="1600" b="1" i="0" u="none" strike="noStrike" kern="1200" normalizeH="0" baseline="0" noProof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1600" b="1" i="0" u="none" strike="noStrike" kern="1200" normalizeH="0" baseline="0" noProof="0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pengadaan</a:t>
            </a:r>
            <a:r>
              <a:rPr kumimoji="0" lang="en-US" sz="1600" b="1" i="0" u="none" strike="noStrike" kern="1200" normalizeH="0" baseline="0" noProof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1600" b="1" i="0" u="none" strike="noStrike" kern="1200" normalizeH="0" baseline="0" noProof="0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bangku</a:t>
            </a:r>
            <a:r>
              <a:rPr kumimoji="0" lang="en-US" sz="1600" b="1" i="0" u="none" strike="noStrike" kern="1200" normalizeH="0" baseline="0" noProof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1600" b="1" i="0" u="none" strike="noStrike" kern="1200" normalizeH="0" baseline="0" noProof="0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gereja</a:t>
            </a:r>
            <a:r>
              <a:rPr kumimoji="0" lang="en-US" sz="1600" b="1" i="0" u="none" strike="noStrike" kern="1200" normalizeH="0" baseline="0" noProof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1600" b="1" i="0" u="none" strike="noStrike" kern="1200" normalizeH="0" baseline="0" noProof="0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sebesar</a:t>
            </a:r>
            <a:r>
              <a:rPr kumimoji="0" lang="en-US" sz="1600" b="1" i="0" u="none" strike="noStrike" kern="1200" normalizeH="0" baseline="0" noProof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 RP.10.500.000 &amp; </a:t>
            </a:r>
            <a:r>
              <a:rPr kumimoji="0" lang="en-US" sz="1600" b="1" i="0" u="none" strike="noStrike" kern="1200" normalizeH="0" baseline="0" noProof="0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Penyelenggaraan</a:t>
            </a:r>
            <a:r>
              <a:rPr kumimoji="0" lang="en-US" sz="1600" b="1" i="0" u="none" strike="noStrike" kern="1200" normalizeH="0" noProof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 KPI </a:t>
            </a:r>
            <a:r>
              <a:rPr kumimoji="0" lang="en-US" sz="1600" b="1" i="0" u="none" strike="noStrike" kern="1200" normalizeH="0" noProof="0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di</a:t>
            </a:r>
            <a:r>
              <a:rPr kumimoji="0" lang="en-US" sz="1600" b="1" i="0" u="none" strike="noStrike" kern="1200" normalizeH="0" noProof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1600" b="1" i="0" u="none" strike="noStrike" kern="1200" normalizeH="0" noProof="0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Gereja</a:t>
            </a:r>
            <a:r>
              <a:rPr kumimoji="0" lang="en-US" sz="1600" b="1" i="0" u="none" strike="noStrike" kern="1200" normalizeH="0" noProof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1600" b="1" i="0" u="none" strike="noStrike" kern="1200" normalizeH="0" noProof="0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Ebenheser</a:t>
            </a:r>
            <a:r>
              <a:rPr kumimoji="0" lang="en-US" sz="1600" b="1" i="0" u="none" strike="noStrike" kern="1200" normalizeH="0" noProof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1600" b="1" i="0" u="none" strike="noStrike" kern="1200" normalizeH="0" noProof="0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Boti</a:t>
            </a:r>
            <a:endParaRPr kumimoji="0" lang="en-US" sz="1600" b="1" i="0" u="none" strike="noStrike" kern="1200" normalizeH="0" baseline="0" noProof="0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uLnTx/>
              <a:uFillTx/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600" b="1" i="0" u="none" strike="noStrike" kern="1200" normalizeH="0" baseline="0" noProof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MC			: </a:t>
            </a:r>
            <a:r>
              <a:rPr kumimoji="0" lang="en-US" sz="1600" b="1" i="0" u="none" strike="noStrike" kern="1200" normalizeH="0" baseline="0" noProof="0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Foera</a:t>
            </a:r>
            <a:r>
              <a:rPr kumimoji="0" lang="en-US" sz="1600" b="1" i="0" u="none" strike="noStrike" kern="1200" normalizeH="0" noProof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 Era </a:t>
            </a:r>
            <a:r>
              <a:rPr kumimoji="0" lang="en-US" sz="1600" b="1" i="0" u="none" strike="noStrike" kern="1200" normalizeH="0" noProof="0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Hura,STh</a:t>
            </a:r>
            <a:endParaRPr kumimoji="0" lang="en-US" sz="1600" b="1" i="0" u="none" strike="noStrike" kern="1200" normalizeH="0" baseline="0" noProof="0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uLnTx/>
              <a:uFillTx/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600" b="1" i="0" u="none" strike="noStrike" kern="1200" normalizeH="0" baseline="0" noProof="0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Pengkhotbah</a:t>
            </a:r>
            <a:r>
              <a:rPr kumimoji="0" lang="en-US" sz="1600" b="1" i="0" u="none" strike="noStrike" kern="1200" normalizeH="0" baseline="0" noProof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		:</a:t>
            </a:r>
            <a:r>
              <a:rPr kumimoji="0" lang="en-US" sz="1600" b="1" i="0" u="none" strike="noStrike" kern="1200" normalizeH="0" noProof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1600" b="1" i="0" u="none" strike="noStrike" kern="1200" normalizeH="0" noProof="0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Pdt.Yandhi</a:t>
            </a:r>
            <a:r>
              <a:rPr kumimoji="0" lang="en-US" sz="1600" b="1" i="0" u="none" strike="noStrike" kern="1200" normalizeH="0" noProof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1600" b="1" i="0" u="none" strike="noStrike" kern="1200" normalizeH="0" noProof="0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Manobe</a:t>
            </a:r>
            <a:r>
              <a:rPr lang="en-US" sz="1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" pitchFamily="34" charset="0"/>
                <a:cs typeface="Arial" pitchFamily="34" charset="0"/>
              </a:rPr>
              <a:t>,</a:t>
            </a:r>
            <a:r>
              <a:rPr lang="en-US" sz="16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" pitchFamily="34" charset="0"/>
                <a:cs typeface="Arial" pitchFamily="34" charset="0"/>
              </a:rPr>
              <a:t>STh</a:t>
            </a:r>
            <a:endParaRPr lang="en-US" sz="1600" b="1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600" b="1" i="0" u="none" strike="noStrike" kern="1200" normalizeH="0" baseline="0" noProof="0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Nats</a:t>
            </a:r>
            <a:r>
              <a:rPr kumimoji="0" lang="en-US" sz="1600" b="1" i="0" u="none" strike="noStrike" kern="1200" normalizeH="0" baseline="0" noProof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1600" b="1" i="0" u="none" strike="noStrike" kern="1200" normalizeH="0" baseline="0" noProof="0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Pembimbing</a:t>
            </a:r>
            <a:r>
              <a:rPr kumimoji="0" lang="en-US" sz="1600" b="1" i="0" u="none" strike="noStrike" kern="1200" normalizeH="0" baseline="0" noProof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	: </a:t>
            </a:r>
            <a:r>
              <a:rPr kumimoji="0" lang="en-US" sz="1600" b="1" i="0" u="none" strike="noStrike" kern="1200" normalizeH="0" noProof="0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Yohanes</a:t>
            </a:r>
            <a:r>
              <a:rPr kumimoji="0" lang="en-US" sz="1600" b="1" i="0" u="none" strike="noStrike" kern="1200" normalizeH="0" noProof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 15 : 1-8</a:t>
            </a:r>
            <a:endParaRPr kumimoji="0" lang="en-US" sz="1600" b="1" i="0" u="none" strike="noStrike" kern="1200" normalizeH="0" baseline="0" noProof="0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uLnTx/>
              <a:uFillTx/>
              <a:latin typeface="Arial" pitchFamily="34" charset="0"/>
              <a:cs typeface="Arial" pitchFamily="34" charset="0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kumimoji="0" lang="en-US" sz="1600" b="1" i="0" u="none" strike="noStrike" kern="1200" normalizeH="0" baseline="0" noProof="0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Pemusik</a:t>
            </a:r>
            <a:r>
              <a:rPr kumimoji="0" lang="en-US" sz="1600" b="1" i="0" u="none" strike="noStrike" kern="1200" normalizeH="0" baseline="0" noProof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		: 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1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" pitchFamily="34" charset="0"/>
                <a:cs typeface="Arial" pitchFamily="34" charset="0"/>
              </a:rPr>
              <a:t>	</a:t>
            </a:r>
            <a:r>
              <a:rPr kumimoji="0" lang="en-US" sz="1600" b="1" i="0" u="none" strike="noStrike" kern="1200" normalizeH="0" baseline="0" noProof="0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Bpk.Oni</a:t>
            </a:r>
            <a:r>
              <a:rPr kumimoji="0" lang="en-US" sz="1600" b="1" i="0" u="none" strike="noStrike" kern="1200" normalizeH="0" noProof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1600" b="1" i="0" u="none" strike="noStrike" kern="1200" normalizeH="0" noProof="0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Nussy,Bpk.Piter,Bpk.Paul</a:t>
            </a:r>
            <a:r>
              <a:rPr kumimoji="0" lang="en-US" sz="1600" b="1" i="0" u="none" strike="noStrike" kern="1200" normalizeH="0" noProof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1600" b="1" i="0" u="none" strike="noStrike" kern="1200" normalizeH="0" noProof="0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Dima,Sdr.Maudy</a:t>
            </a:r>
            <a:endParaRPr kumimoji="0" lang="en-US" sz="1600" b="1" i="0" u="none" strike="noStrike" kern="1200" normalizeH="0" baseline="0" noProof="0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uLnTx/>
              <a:uFillTx/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6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" pitchFamily="34" charset="0"/>
                <a:cs typeface="Arial" pitchFamily="34" charset="0"/>
              </a:rPr>
              <a:t>Peserta</a:t>
            </a:r>
            <a:r>
              <a:rPr lang="en-US" sz="1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" pitchFamily="34" charset="0"/>
                <a:cs typeface="Arial" pitchFamily="34" charset="0"/>
              </a:rPr>
              <a:t>  		: 25 </a:t>
            </a:r>
            <a:r>
              <a:rPr lang="en-US" sz="16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" pitchFamily="34" charset="0"/>
                <a:cs typeface="Arial" pitchFamily="34" charset="0"/>
              </a:rPr>
              <a:t>orang</a:t>
            </a:r>
            <a:endParaRPr lang="en-US" sz="1600" b="1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6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" pitchFamily="34" charset="0"/>
                <a:cs typeface="Arial" pitchFamily="34" charset="0"/>
              </a:rPr>
              <a:t>Gereja</a:t>
            </a:r>
            <a:r>
              <a:rPr lang="en-US" sz="1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" pitchFamily="34" charset="0"/>
                <a:cs typeface="Arial" pitchFamily="34" charset="0"/>
              </a:rPr>
              <a:t>Tujuan</a:t>
            </a:r>
            <a:r>
              <a:rPr lang="en-US" sz="1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" pitchFamily="34" charset="0"/>
                <a:cs typeface="Arial" pitchFamily="34" charset="0"/>
              </a:rPr>
              <a:t> 		: 56 </a:t>
            </a:r>
            <a:r>
              <a:rPr lang="en-US" sz="16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" pitchFamily="34" charset="0"/>
                <a:cs typeface="Arial" pitchFamily="34" charset="0"/>
              </a:rPr>
              <a:t>orang</a:t>
            </a:r>
            <a:endParaRPr lang="en-US" sz="1600" b="1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1600" b="1" i="0" u="none" strike="noStrike" kern="1200" normalizeH="0" baseline="0" noProof="0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uLnTx/>
              <a:uFillTx/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000" b="1" i="0" u="none" strike="noStrike" kern="1200" normalizeH="0" baseline="0" noProof="0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uLnTx/>
              <a:uFillTx/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000" b="1" i="0" u="none" strike="noStrike" kern="1200" normalizeH="0" baseline="0" noProof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04800" y="228600"/>
            <a:ext cx="441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KEGIATAN DIAKONIA &amp; KPI </a:t>
            </a:r>
          </a:p>
          <a:p>
            <a:pPr algn="ctr"/>
            <a:r>
              <a:rPr lang="en-US" sz="2800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Selasa</a:t>
            </a:r>
            <a:r>
              <a:rPr lang="en-US" sz="2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4 November 2014</a:t>
            </a:r>
            <a:endParaRPr lang="en-US" sz="28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" y="350758"/>
            <a:ext cx="8991600" cy="6278642"/>
          </a:xfrm>
          <a:prstGeom prst="rect">
            <a:avLst/>
          </a:prstGeom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sz="1600" dirty="0" err="1" smtClean="0">
                <a:solidFill>
                  <a:schemeClr val="tx1"/>
                </a:solidFill>
                <a:latin typeface="Copperplate Gothic Bold" pitchFamily="34" charset="0"/>
              </a:rPr>
              <a:t>Ringkasan</a:t>
            </a:r>
            <a:r>
              <a:rPr lang="en-US" sz="1600" dirty="0" smtClean="0">
                <a:solidFill>
                  <a:schemeClr val="tx1"/>
                </a:solidFill>
                <a:latin typeface="Copperplate Gothic Bold" pitchFamily="34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Copperplate Gothic Bold" pitchFamily="34" charset="0"/>
              </a:rPr>
              <a:t>Bacaan</a:t>
            </a:r>
            <a:r>
              <a:rPr lang="en-US" sz="1600" dirty="0" smtClean="0">
                <a:solidFill>
                  <a:schemeClr val="tx1"/>
                </a:solidFill>
                <a:latin typeface="Copperplate Gothic Bold" pitchFamily="34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Copperplate Gothic Bold" pitchFamily="34" charset="0"/>
              </a:rPr>
              <a:t>Alkitab</a:t>
            </a:r>
            <a:r>
              <a:rPr lang="en-US" sz="1600" dirty="0" smtClean="0">
                <a:solidFill>
                  <a:schemeClr val="tx1"/>
                </a:solidFill>
                <a:latin typeface="Copperplate Gothic Bold" pitchFamily="34" charset="0"/>
              </a:rPr>
              <a:t> :</a:t>
            </a:r>
          </a:p>
          <a:p>
            <a:pPr algn="just"/>
            <a:r>
              <a:rPr lang="en-US" sz="1600" dirty="0" err="1" smtClean="0">
                <a:solidFill>
                  <a:schemeClr val="tx1"/>
                </a:solidFill>
              </a:rPr>
              <a:t>Tuhan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Yesus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adalah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pokok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Anggur,Pengusahanya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adalah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Allah,dan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kita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adalah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ranting.Ranting</a:t>
            </a:r>
            <a:r>
              <a:rPr lang="en-US" sz="1600" dirty="0" smtClean="0">
                <a:solidFill>
                  <a:schemeClr val="tx1"/>
                </a:solidFill>
              </a:rPr>
              <a:t> yang </a:t>
            </a:r>
            <a:r>
              <a:rPr lang="en-US" sz="1600" dirty="0" err="1" smtClean="0">
                <a:solidFill>
                  <a:schemeClr val="tx1"/>
                </a:solidFill>
              </a:rPr>
              <a:t>tidak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berbuah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dipotong,ranting</a:t>
            </a:r>
            <a:r>
              <a:rPr lang="en-US" sz="1600" dirty="0" smtClean="0">
                <a:solidFill>
                  <a:schemeClr val="tx1"/>
                </a:solidFill>
              </a:rPr>
              <a:t> yang </a:t>
            </a:r>
            <a:r>
              <a:rPr lang="en-US" sz="1600" dirty="0" err="1" smtClean="0">
                <a:solidFill>
                  <a:schemeClr val="tx1"/>
                </a:solidFill>
              </a:rPr>
              <a:t>berbuah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dibersihkan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supaya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lenih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banyak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berbuah.Untuk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lebih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banyak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berbuah,kita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dibersihkan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dengan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firman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Tuhan.Oleh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sebab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itu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kita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harus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terus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tinggal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didalam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Yesus</a:t>
            </a:r>
            <a:r>
              <a:rPr lang="en-US" sz="1600" dirty="0" smtClean="0">
                <a:solidFill>
                  <a:schemeClr val="tx1"/>
                </a:solidFill>
              </a:rPr>
              <a:t> agar </a:t>
            </a:r>
            <a:r>
              <a:rPr lang="en-US" sz="1600" dirty="0" err="1" smtClean="0">
                <a:solidFill>
                  <a:schemeClr val="tx1"/>
                </a:solidFill>
              </a:rPr>
              <a:t>dapat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berbuah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banyak.Jika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kamu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tinggal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didalam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Aku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dan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Aku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didalam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kamu,minta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apa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saja</a:t>
            </a:r>
            <a:r>
              <a:rPr lang="en-US" sz="1600" dirty="0" smtClean="0">
                <a:solidFill>
                  <a:schemeClr val="tx1"/>
                </a:solidFill>
              </a:rPr>
              <a:t> yang </a:t>
            </a:r>
            <a:r>
              <a:rPr lang="en-US" sz="1600" dirty="0" err="1" smtClean="0">
                <a:solidFill>
                  <a:schemeClr val="tx1"/>
                </a:solidFill>
              </a:rPr>
              <a:t>kamu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kehendaki,dan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kamu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akan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menerimanya</a:t>
            </a:r>
            <a:r>
              <a:rPr lang="en-US" sz="1600" dirty="0" smtClean="0">
                <a:solidFill>
                  <a:schemeClr val="tx1"/>
                </a:solidFill>
              </a:rPr>
              <a:t>(</a:t>
            </a:r>
            <a:r>
              <a:rPr lang="en-US" sz="1600" dirty="0" err="1" smtClean="0">
                <a:solidFill>
                  <a:schemeClr val="tx1"/>
                </a:solidFill>
              </a:rPr>
              <a:t>ayat</a:t>
            </a:r>
            <a:r>
              <a:rPr lang="en-US" sz="1600" dirty="0" smtClean="0">
                <a:solidFill>
                  <a:schemeClr val="tx1"/>
                </a:solidFill>
              </a:rPr>
              <a:t> 7).</a:t>
            </a:r>
            <a:r>
              <a:rPr lang="en-US" sz="1600" dirty="0" err="1" smtClean="0">
                <a:solidFill>
                  <a:schemeClr val="tx1"/>
                </a:solidFill>
              </a:rPr>
              <a:t>Jika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kita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berbuah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banyak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maka</a:t>
            </a:r>
            <a:r>
              <a:rPr lang="en-US" sz="1600" dirty="0" smtClean="0">
                <a:solidFill>
                  <a:schemeClr val="tx1"/>
                </a:solidFill>
              </a:rPr>
              <a:t> Allah </a:t>
            </a:r>
            <a:r>
              <a:rPr lang="en-US" sz="1600" dirty="0" err="1" smtClean="0">
                <a:solidFill>
                  <a:schemeClr val="tx1"/>
                </a:solidFill>
              </a:rPr>
              <a:t>dimuliakan,dan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dengan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demikian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kita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disebut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murid-murid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Yesus</a:t>
            </a:r>
            <a:r>
              <a:rPr lang="en-US" sz="1600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en-US" sz="1600" dirty="0" err="1" smtClean="0">
                <a:solidFill>
                  <a:schemeClr val="tx1"/>
                </a:solidFill>
                <a:latin typeface="Copperplate Gothic Bold" pitchFamily="34" charset="0"/>
              </a:rPr>
              <a:t>Ringkasan</a:t>
            </a:r>
            <a:r>
              <a:rPr lang="en-US" sz="1600" dirty="0" smtClean="0">
                <a:solidFill>
                  <a:schemeClr val="tx1"/>
                </a:solidFill>
                <a:latin typeface="Copperplate Gothic Bold" pitchFamily="34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Copperplate Gothic Bold" pitchFamily="34" charset="0"/>
              </a:rPr>
              <a:t>Khotbah</a:t>
            </a:r>
            <a:r>
              <a:rPr lang="en-US" sz="1600" dirty="0" smtClean="0">
                <a:solidFill>
                  <a:schemeClr val="tx1"/>
                </a:solidFill>
                <a:latin typeface="Copperplate Gothic Bold" pitchFamily="34" charset="0"/>
              </a:rPr>
              <a:t> :</a:t>
            </a:r>
          </a:p>
          <a:p>
            <a:pPr algn="just">
              <a:buFont typeface="Wingdings" pitchFamily="2" charset="2"/>
              <a:buChar char="Ø"/>
            </a:pPr>
            <a:r>
              <a:rPr lang="en-US" sz="1600" dirty="0" err="1" smtClean="0">
                <a:solidFill>
                  <a:schemeClr val="tx1"/>
                </a:solidFill>
              </a:rPr>
              <a:t>Tuhan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Yesus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menginginkan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kita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mengambil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bagian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dalam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misi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keselamatan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dengan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cara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berguna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bagi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keselamatanbanyak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orang.Hal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ini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diilustrasikan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sebagai</a:t>
            </a:r>
            <a:r>
              <a:rPr lang="en-US" sz="1600" dirty="0" smtClean="0">
                <a:solidFill>
                  <a:schemeClr val="tx1"/>
                </a:solidFill>
              </a:rPr>
              <a:t> ranting (</a:t>
            </a:r>
            <a:r>
              <a:rPr lang="en-US" sz="1600" dirty="0" err="1" smtClean="0">
                <a:solidFill>
                  <a:schemeClr val="tx1"/>
                </a:solidFill>
              </a:rPr>
              <a:t>kita</a:t>
            </a:r>
            <a:r>
              <a:rPr lang="en-US" sz="1600" dirty="0" smtClean="0">
                <a:solidFill>
                  <a:schemeClr val="tx1"/>
                </a:solidFill>
              </a:rPr>
              <a:t>) yang </a:t>
            </a:r>
            <a:r>
              <a:rPr lang="en-US" sz="1600" dirty="0" err="1" smtClean="0">
                <a:solidFill>
                  <a:schemeClr val="tx1"/>
                </a:solidFill>
              </a:rPr>
              <a:t>melekat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pada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pokokNya</a:t>
            </a:r>
            <a:r>
              <a:rPr lang="en-US" sz="1600" dirty="0" smtClean="0">
                <a:solidFill>
                  <a:schemeClr val="tx1"/>
                </a:solidFill>
              </a:rPr>
              <a:t> (</a:t>
            </a:r>
            <a:r>
              <a:rPr lang="en-US" sz="1600" dirty="0" err="1" smtClean="0">
                <a:solidFill>
                  <a:schemeClr val="tx1"/>
                </a:solidFill>
              </a:rPr>
              <a:t>Yesus</a:t>
            </a:r>
            <a:r>
              <a:rPr lang="en-US" sz="1600" dirty="0" smtClean="0">
                <a:solidFill>
                  <a:schemeClr val="tx1"/>
                </a:solidFill>
              </a:rPr>
              <a:t>),</a:t>
            </a:r>
            <a:r>
              <a:rPr lang="en-US" sz="1600" dirty="0" err="1" smtClean="0">
                <a:solidFill>
                  <a:schemeClr val="tx1"/>
                </a:solidFill>
              </a:rPr>
              <a:t>dan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dimana</a:t>
            </a:r>
            <a:r>
              <a:rPr lang="en-US" sz="1600" dirty="0" smtClean="0">
                <a:solidFill>
                  <a:schemeClr val="tx1"/>
                </a:solidFill>
              </a:rPr>
              <a:t> ranting </a:t>
            </a:r>
            <a:r>
              <a:rPr lang="en-US" sz="1600" dirty="0" err="1" smtClean="0">
                <a:solidFill>
                  <a:schemeClr val="tx1"/>
                </a:solidFill>
              </a:rPr>
              <a:t>tersebut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telah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dibersihkan</a:t>
            </a:r>
            <a:r>
              <a:rPr lang="en-US" sz="1600" dirty="0" smtClean="0">
                <a:solidFill>
                  <a:schemeClr val="tx1"/>
                </a:solidFill>
              </a:rPr>
              <a:t> (</a:t>
            </a:r>
            <a:r>
              <a:rPr lang="en-US" sz="1600" dirty="0" err="1" smtClean="0">
                <a:solidFill>
                  <a:schemeClr val="tx1"/>
                </a:solidFill>
              </a:rPr>
              <a:t>dengan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firman</a:t>
            </a:r>
            <a:r>
              <a:rPr lang="en-US" sz="1600" dirty="0" smtClean="0">
                <a:solidFill>
                  <a:schemeClr val="tx1"/>
                </a:solidFill>
              </a:rPr>
              <a:t>) </a:t>
            </a:r>
            <a:r>
              <a:rPr lang="en-US" sz="1600" dirty="0" err="1" smtClean="0">
                <a:solidFill>
                  <a:schemeClr val="tx1"/>
                </a:solidFill>
              </a:rPr>
              <a:t>oleh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pengusahanya</a:t>
            </a:r>
            <a:r>
              <a:rPr lang="en-US" sz="1600" dirty="0" smtClean="0">
                <a:solidFill>
                  <a:schemeClr val="tx1"/>
                </a:solidFill>
              </a:rPr>
              <a:t> (Allah) agar </a:t>
            </a:r>
            <a:r>
              <a:rPr lang="en-US" sz="1600" dirty="0" err="1" smtClean="0">
                <a:solidFill>
                  <a:schemeClr val="tx1"/>
                </a:solidFill>
              </a:rPr>
              <a:t>berbuah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banyak</a:t>
            </a:r>
            <a:r>
              <a:rPr lang="en-US" sz="1600" dirty="0" smtClean="0">
                <a:solidFill>
                  <a:schemeClr val="tx1"/>
                </a:solidFill>
              </a:rPr>
              <a:t>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1600" dirty="0" err="1" smtClean="0">
                <a:solidFill>
                  <a:schemeClr val="tx1"/>
                </a:solidFill>
              </a:rPr>
              <a:t>Tuhan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Yesus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menginginkan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kita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untuk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tetap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tinggal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didalam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Dia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dan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oleh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karena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firmanNya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tinggal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didalam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kita.Jika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demikian,maka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kita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dapat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berbuah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banyak,dan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tentunya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buah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ini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adalah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buah</a:t>
            </a:r>
            <a:r>
              <a:rPr lang="en-US" sz="1600" dirty="0" smtClean="0">
                <a:solidFill>
                  <a:schemeClr val="tx1"/>
                </a:solidFill>
              </a:rPr>
              <a:t> yang </a:t>
            </a:r>
            <a:r>
              <a:rPr lang="en-US" sz="1600" dirty="0" err="1" smtClean="0">
                <a:solidFill>
                  <a:schemeClr val="tx1"/>
                </a:solidFill>
              </a:rPr>
              <a:t>baik</a:t>
            </a:r>
            <a:r>
              <a:rPr lang="en-US" sz="1600" dirty="0" smtClean="0">
                <a:solidFill>
                  <a:schemeClr val="tx1"/>
                </a:solidFill>
              </a:rPr>
              <a:t> (Galatia 5 : 22-23).</a:t>
            </a:r>
            <a:r>
              <a:rPr lang="en-US" sz="1600" dirty="0" err="1" smtClean="0">
                <a:solidFill>
                  <a:schemeClr val="tx1"/>
                </a:solidFill>
              </a:rPr>
              <a:t>Buah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Roh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ini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akan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menyatakan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kemuliaan</a:t>
            </a:r>
            <a:r>
              <a:rPr lang="en-US" sz="1600" dirty="0" smtClean="0">
                <a:solidFill>
                  <a:schemeClr val="tx1"/>
                </a:solidFill>
              </a:rPr>
              <a:t> Allah </a:t>
            </a:r>
            <a:r>
              <a:rPr lang="en-US" sz="1600" dirty="0" err="1" smtClean="0">
                <a:solidFill>
                  <a:schemeClr val="tx1"/>
                </a:solidFill>
              </a:rPr>
              <a:t>sehingga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kemudian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pantaslah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kita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disebut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murid-muridku</a:t>
            </a:r>
            <a:r>
              <a:rPr lang="en-US" sz="1600" dirty="0" smtClean="0">
                <a:solidFill>
                  <a:schemeClr val="tx1"/>
                </a:solidFill>
              </a:rPr>
              <a:t>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1600" dirty="0" err="1" smtClean="0">
                <a:solidFill>
                  <a:schemeClr val="tx1"/>
                </a:solidFill>
              </a:rPr>
              <a:t>Murid</a:t>
            </a:r>
            <a:r>
              <a:rPr lang="en-US" sz="1600" dirty="0" smtClean="0">
                <a:solidFill>
                  <a:schemeClr val="tx1"/>
                </a:solidFill>
              </a:rPr>
              <a:t> yang </a:t>
            </a:r>
            <a:r>
              <a:rPr lang="en-US" sz="1600" dirty="0" err="1" smtClean="0">
                <a:solidFill>
                  <a:schemeClr val="tx1"/>
                </a:solidFill>
              </a:rPr>
              <a:t>terus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meningkatkan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kualitas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dan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kuantitas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buahnya</a:t>
            </a:r>
            <a:r>
              <a:rPr lang="en-US" sz="1600" dirty="0" smtClean="0">
                <a:solidFill>
                  <a:schemeClr val="tx1"/>
                </a:solidFill>
              </a:rPr>
              <a:t> (</a:t>
            </a:r>
            <a:r>
              <a:rPr lang="en-US" sz="1600" dirty="0" err="1" smtClean="0">
                <a:solidFill>
                  <a:schemeClr val="tx1"/>
                </a:solidFill>
              </a:rPr>
              <a:t>dengan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terus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mempelajari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firmanNya</a:t>
            </a:r>
            <a:r>
              <a:rPr lang="en-US" sz="1600" dirty="0" smtClean="0">
                <a:solidFill>
                  <a:schemeClr val="tx1"/>
                </a:solidFill>
              </a:rPr>
              <a:t> ) </a:t>
            </a:r>
            <a:r>
              <a:rPr lang="en-US" sz="1600" dirty="0" err="1" smtClean="0">
                <a:solidFill>
                  <a:schemeClr val="tx1"/>
                </a:solidFill>
              </a:rPr>
              <a:t>dapat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di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identikkan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dengan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sahabat,karena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sahabat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memahami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betul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karakter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dan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keinginan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sahabat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nya</a:t>
            </a:r>
            <a:r>
              <a:rPr lang="en-US" sz="1600" dirty="0" smtClean="0">
                <a:solidFill>
                  <a:schemeClr val="tx1"/>
                </a:solidFill>
              </a:rPr>
              <a:t>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1600" dirty="0" err="1" smtClean="0">
                <a:solidFill>
                  <a:schemeClr val="tx1"/>
                </a:solidFill>
              </a:rPr>
              <a:t>Sahabat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dengan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sahabat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akan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terus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berinteraksi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dengan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tindakan-tindakan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seperti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perbuatan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baik,tidak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saling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memperhitungkan,rela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berkorban,bahkan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termasuk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kematian.Jadi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sebagai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sahabat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Yesus,sudah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sepantasnya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kita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berbuat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baik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kepada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sesama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kita,karena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Tuhan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telah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menganugerahkan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kepada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kita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segalal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berkat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cuma-cuma,sehingga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sudah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sepantasnya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kita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juga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menjadi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sumber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berkat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bagi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sesama</a:t>
            </a:r>
            <a:r>
              <a:rPr lang="en-US" sz="1600" dirty="0" smtClean="0">
                <a:solidFill>
                  <a:schemeClr val="tx1"/>
                </a:solidFill>
              </a:rPr>
              <a:t>.</a:t>
            </a:r>
          </a:p>
          <a:p>
            <a:endParaRPr lang="en-US" sz="1600" dirty="0" smtClean="0">
              <a:solidFill>
                <a:schemeClr val="tx1"/>
              </a:solidFill>
            </a:endParaRPr>
          </a:p>
          <a:p>
            <a:pPr algn="just"/>
            <a:endParaRPr lang="en-US" sz="1600" dirty="0" smtClean="0">
              <a:solidFill>
                <a:schemeClr val="tx1"/>
              </a:solidFill>
            </a:endParaRPr>
          </a:p>
          <a:p>
            <a:endParaRPr lang="en-US" i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8790" y="692289"/>
            <a:ext cx="8915400" cy="5909310"/>
          </a:xfrm>
          <a:prstGeom prst="rect">
            <a:avLst/>
          </a:prstGeom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dirty="0" err="1" smtClean="0">
                <a:latin typeface="Copperplate Gothic Bold" pitchFamily="34" charset="0"/>
              </a:rPr>
              <a:t>Pertanyaan</a:t>
            </a:r>
            <a:r>
              <a:rPr lang="en-US" dirty="0" smtClean="0">
                <a:latin typeface="Copperplate Gothic Bold" pitchFamily="34" charset="0"/>
              </a:rPr>
              <a:t> </a:t>
            </a:r>
            <a:r>
              <a:rPr lang="en-US" dirty="0" err="1" smtClean="0">
                <a:latin typeface="Copperplate Gothic Bold" pitchFamily="34" charset="0"/>
              </a:rPr>
              <a:t>Refleksi</a:t>
            </a:r>
            <a:r>
              <a:rPr lang="en-US" dirty="0" smtClean="0">
                <a:latin typeface="Copperplate Gothic Bold" pitchFamily="34" charset="0"/>
              </a:rPr>
              <a:t> :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dirty="0" err="1" smtClean="0"/>
              <a:t>Sudahkah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sahabat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sesama</a:t>
            </a:r>
            <a:r>
              <a:rPr lang="en-US" dirty="0" smtClean="0"/>
              <a:t>?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dirty="0" err="1" smtClean="0"/>
              <a:t>Sudahkah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ranting </a:t>
            </a:r>
            <a:r>
              <a:rPr lang="en-US" dirty="0" err="1" smtClean="0"/>
              <a:t>besar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tempat</a:t>
            </a:r>
            <a:r>
              <a:rPr lang="en-US" dirty="0" smtClean="0"/>
              <a:t> </a:t>
            </a:r>
            <a:r>
              <a:rPr lang="en-US" dirty="0" err="1" smtClean="0"/>
              <a:t>tumbuh</a:t>
            </a:r>
            <a:r>
              <a:rPr lang="en-US" dirty="0" smtClean="0"/>
              <a:t> ranting </a:t>
            </a:r>
            <a:r>
              <a:rPr lang="en-US" dirty="0" err="1" smtClean="0"/>
              <a:t>kecil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menghasilkan</a:t>
            </a:r>
            <a:r>
              <a:rPr lang="en-US" dirty="0" smtClean="0"/>
              <a:t> </a:t>
            </a:r>
            <a:r>
              <a:rPr lang="en-US" dirty="0" err="1" smtClean="0"/>
              <a:t>buah</a:t>
            </a:r>
            <a:r>
              <a:rPr lang="en-US" dirty="0" smtClean="0"/>
              <a:t> yang </a:t>
            </a:r>
            <a:r>
              <a:rPr lang="en-US" dirty="0" err="1" smtClean="0"/>
              <a:t>berkualitas</a:t>
            </a:r>
            <a:r>
              <a:rPr lang="en-US" dirty="0" smtClean="0"/>
              <a:t>? </a:t>
            </a:r>
          </a:p>
          <a:p>
            <a:pPr marL="342900" indent="-342900" algn="just"/>
            <a:r>
              <a:rPr lang="en-US" dirty="0" err="1" smtClean="0">
                <a:latin typeface="Copperplate Gothic Bold" pitchFamily="34" charset="0"/>
              </a:rPr>
              <a:t>Evaluasi</a:t>
            </a:r>
            <a:r>
              <a:rPr lang="en-US" dirty="0" smtClean="0">
                <a:latin typeface="Copperplate Gothic Bold" pitchFamily="34" charset="0"/>
              </a:rPr>
              <a:t> :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mempertimbangkan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perjalanan</a:t>
            </a:r>
            <a:r>
              <a:rPr lang="en-US" dirty="0" smtClean="0"/>
              <a:t> agar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“</a:t>
            </a:r>
            <a:r>
              <a:rPr lang="en-US" dirty="0" err="1" smtClean="0"/>
              <a:t>perbuatan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r>
              <a:rPr lang="en-US" dirty="0" smtClean="0"/>
              <a:t>” </a:t>
            </a:r>
            <a:r>
              <a:rPr lang="en-US" dirty="0" err="1" smtClean="0"/>
              <a:t>dan</a:t>
            </a:r>
            <a:r>
              <a:rPr lang="en-US" dirty="0" smtClean="0"/>
              <a:t> “</a:t>
            </a:r>
            <a:r>
              <a:rPr lang="en-US" dirty="0" err="1" smtClean="0"/>
              <a:t>mewartakan</a:t>
            </a:r>
            <a:r>
              <a:rPr lang="en-US" dirty="0" smtClean="0"/>
              <a:t> </a:t>
            </a:r>
            <a:r>
              <a:rPr lang="en-US" dirty="0" err="1" smtClean="0"/>
              <a:t>kabar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r>
              <a:rPr lang="en-US" dirty="0" smtClean="0"/>
              <a:t>” </a:t>
            </a:r>
            <a:r>
              <a:rPr lang="en-US" dirty="0" err="1" smtClean="0"/>
              <a:t>lebih</a:t>
            </a:r>
            <a:r>
              <a:rPr lang="en-US" dirty="0" smtClean="0"/>
              <a:t> optimal.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r>
              <a:rPr lang="en-US" dirty="0" smtClean="0"/>
              <a:t> yang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gereja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 agar </a:t>
            </a:r>
            <a:r>
              <a:rPr lang="en-US" dirty="0" err="1" smtClean="0"/>
              <a:t>misi</a:t>
            </a:r>
            <a:r>
              <a:rPr lang="en-US" dirty="0" smtClean="0"/>
              <a:t> “</a:t>
            </a:r>
            <a:r>
              <a:rPr lang="en-US" dirty="0" err="1" smtClean="0"/>
              <a:t>mewartakan</a:t>
            </a:r>
            <a:r>
              <a:rPr lang="en-US" dirty="0" smtClean="0"/>
              <a:t> </a:t>
            </a:r>
            <a:r>
              <a:rPr lang="en-US" dirty="0" err="1" smtClean="0"/>
              <a:t>kabar</a:t>
            </a:r>
            <a:r>
              <a:rPr lang="en-US" dirty="0" smtClean="0"/>
              <a:t> </a:t>
            </a:r>
            <a:r>
              <a:rPr lang="en-US" dirty="0" err="1" smtClean="0"/>
              <a:t>baik”dapat</a:t>
            </a:r>
            <a:r>
              <a:rPr lang="en-US" dirty="0" smtClean="0"/>
              <a:t> </a:t>
            </a:r>
            <a:r>
              <a:rPr lang="en-US" dirty="0" err="1" smtClean="0"/>
              <a:t>didengar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banyak</a:t>
            </a:r>
            <a:r>
              <a:rPr lang="en-US" dirty="0" smtClean="0"/>
              <a:t> </a:t>
            </a:r>
            <a:r>
              <a:rPr lang="en-US" dirty="0" err="1" smtClean="0"/>
              <a:t>jemaat</a:t>
            </a:r>
            <a:r>
              <a:rPr lang="en-US" dirty="0" smtClean="0"/>
              <a:t> </a:t>
            </a:r>
            <a:r>
              <a:rPr lang="en-US" dirty="0" err="1" smtClean="0"/>
              <a:t>setempat</a:t>
            </a:r>
            <a:r>
              <a:rPr lang="en-US" dirty="0" smtClean="0"/>
              <a:t>.</a:t>
            </a:r>
          </a:p>
          <a:p>
            <a:pPr marL="342900" indent="-342900" algn="just"/>
            <a:r>
              <a:rPr lang="en-US" dirty="0" smtClean="0">
                <a:latin typeface="Copperplate Gothic Bold" pitchFamily="34" charset="0"/>
              </a:rPr>
              <a:t>Lain-lain :</a:t>
            </a:r>
          </a:p>
          <a:p>
            <a:pPr marL="342900" indent="-342900" algn="just"/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kesempatan</a:t>
            </a:r>
            <a:r>
              <a:rPr lang="en-US" dirty="0" smtClean="0"/>
              <a:t> </a:t>
            </a:r>
            <a:r>
              <a:rPr lang="en-US" dirty="0" err="1" smtClean="0"/>
              <a:t>ini,dua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guru </a:t>
            </a:r>
            <a:r>
              <a:rPr lang="en-US" dirty="0" err="1" smtClean="0"/>
              <a:t>sekolah</a:t>
            </a:r>
            <a:r>
              <a:rPr lang="en-US" dirty="0" smtClean="0"/>
              <a:t> </a:t>
            </a:r>
            <a:r>
              <a:rPr lang="en-US" dirty="0" err="1" smtClean="0"/>
              <a:t>minggu</a:t>
            </a:r>
            <a:r>
              <a:rPr lang="en-US" dirty="0" smtClean="0"/>
              <a:t> (</a:t>
            </a:r>
            <a:r>
              <a:rPr lang="en-US" dirty="0" err="1" smtClean="0"/>
              <a:t>Kak</a:t>
            </a:r>
            <a:r>
              <a:rPr lang="en-US" dirty="0" smtClean="0"/>
              <a:t> </a:t>
            </a:r>
            <a:r>
              <a:rPr lang="en-US" dirty="0" err="1" smtClean="0"/>
              <a:t>Thres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Kak</a:t>
            </a:r>
            <a:r>
              <a:rPr lang="en-US" dirty="0" smtClean="0"/>
              <a:t> Nona) </a:t>
            </a:r>
            <a:r>
              <a:rPr lang="en-US" dirty="0" err="1" smtClean="0"/>
              <a:t>serta</a:t>
            </a:r>
            <a:r>
              <a:rPr lang="en-US" dirty="0" smtClean="0"/>
              <a:t> 1 </a:t>
            </a:r>
            <a:r>
              <a:rPr lang="en-US" dirty="0" err="1" smtClean="0"/>
              <a:t>orang</a:t>
            </a:r>
            <a:r>
              <a:rPr lang="en-US" dirty="0" smtClean="0"/>
              <a:t>  </a:t>
            </a:r>
          </a:p>
          <a:p>
            <a:pPr marL="342900" indent="-342900" algn="just"/>
            <a:r>
              <a:rPr lang="en-US" dirty="0" err="1" smtClean="0"/>
              <a:t>pemuda</a:t>
            </a:r>
            <a:r>
              <a:rPr lang="en-US" dirty="0" smtClean="0"/>
              <a:t> (</a:t>
            </a:r>
            <a:r>
              <a:rPr lang="en-US" dirty="0" err="1" smtClean="0"/>
              <a:t>Kak</a:t>
            </a:r>
            <a:r>
              <a:rPr lang="en-US" dirty="0" smtClean="0"/>
              <a:t> Laura)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membuang</a:t>
            </a:r>
            <a:r>
              <a:rPr lang="en-US" dirty="0" smtClean="0"/>
              <a:t> </a:t>
            </a:r>
            <a:r>
              <a:rPr lang="en-US" dirty="0" err="1" smtClean="0"/>
              <a:t>kesempatan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mengajar</a:t>
            </a:r>
            <a:r>
              <a:rPr lang="en-US" dirty="0" smtClean="0"/>
              <a:t> </a:t>
            </a:r>
            <a:r>
              <a:rPr lang="en-US" dirty="0" err="1" smtClean="0"/>
              <a:t>anak</a:t>
            </a:r>
            <a:r>
              <a:rPr lang="en-US" dirty="0" smtClean="0"/>
              <a:t>-</a:t>
            </a:r>
            <a:r>
              <a:rPr lang="en-US" dirty="0" err="1" smtClean="0"/>
              <a:t>anak</a:t>
            </a:r>
            <a:r>
              <a:rPr lang="en-US" dirty="0" smtClean="0"/>
              <a:t> </a:t>
            </a:r>
            <a:r>
              <a:rPr lang="en-US" dirty="0" err="1" smtClean="0"/>
              <a:t>sekolah</a:t>
            </a:r>
            <a:r>
              <a:rPr lang="en-US" dirty="0" smtClean="0"/>
              <a:t> </a:t>
            </a:r>
            <a:r>
              <a:rPr lang="en-US" dirty="0" err="1" smtClean="0"/>
              <a:t>minggu</a:t>
            </a:r>
            <a:r>
              <a:rPr lang="en-US" dirty="0" smtClean="0"/>
              <a:t>  </a:t>
            </a:r>
          </a:p>
          <a:p>
            <a:pPr marL="342900" indent="-342900" algn="just"/>
            <a:r>
              <a:rPr lang="en-US" dirty="0" err="1" smtClean="0"/>
              <a:t>digereja</a:t>
            </a:r>
            <a:r>
              <a:rPr lang="en-US" dirty="0" smtClean="0"/>
              <a:t> </a:t>
            </a:r>
            <a:r>
              <a:rPr lang="en-US" dirty="0" err="1" smtClean="0"/>
              <a:t>Ebenheser</a:t>
            </a:r>
            <a:r>
              <a:rPr lang="en-US" dirty="0" smtClean="0"/>
              <a:t> </a:t>
            </a:r>
            <a:r>
              <a:rPr lang="en-US" dirty="0" err="1" smtClean="0"/>
              <a:t>Boti.Sebanyak</a:t>
            </a:r>
            <a:r>
              <a:rPr lang="en-US" dirty="0" smtClean="0"/>
              <a:t> ±20 </a:t>
            </a:r>
            <a:r>
              <a:rPr lang="en-US" dirty="0" err="1" smtClean="0"/>
              <a:t>anak-anak,dengan</a:t>
            </a:r>
            <a:r>
              <a:rPr lang="en-US" dirty="0" smtClean="0"/>
              <a:t> </a:t>
            </a:r>
            <a:r>
              <a:rPr lang="en-US" dirty="0" err="1" smtClean="0"/>
              <a:t>antusias</a:t>
            </a:r>
            <a:r>
              <a:rPr lang="en-US" dirty="0" smtClean="0"/>
              <a:t> </a:t>
            </a:r>
            <a:r>
              <a:rPr lang="en-US" dirty="0" err="1" smtClean="0"/>
              <a:t>mengikuti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 yang  </a:t>
            </a:r>
          </a:p>
          <a:p>
            <a:pPr marL="342900" indent="-342900" algn="just"/>
            <a:r>
              <a:rPr lang="en-US" dirty="0" err="1" smtClean="0"/>
              <a:t>diadakan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mereka,yaitu</a:t>
            </a:r>
            <a:r>
              <a:rPr lang="en-US" dirty="0" smtClean="0"/>
              <a:t> </a:t>
            </a:r>
            <a:r>
              <a:rPr lang="en-US" dirty="0" err="1" smtClean="0"/>
              <a:t>mengajarkan</a:t>
            </a:r>
            <a:r>
              <a:rPr lang="en-US" dirty="0" smtClean="0"/>
              <a:t> </a:t>
            </a:r>
            <a:r>
              <a:rPr lang="en-US" dirty="0" err="1" smtClean="0"/>
              <a:t>lagu-lagu</a:t>
            </a:r>
            <a:r>
              <a:rPr lang="en-US" dirty="0" smtClean="0"/>
              <a:t> </a:t>
            </a:r>
            <a:r>
              <a:rPr lang="en-US" dirty="0" err="1" smtClean="0"/>
              <a:t>baru,bercerita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Yesus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 </a:t>
            </a:r>
          </a:p>
          <a:p>
            <a:pPr marL="342900" indent="-342900" algn="just"/>
            <a:r>
              <a:rPr lang="en-US" dirty="0" err="1" smtClean="0"/>
              <a:t>Gembala</a:t>
            </a:r>
            <a:r>
              <a:rPr lang="en-US" dirty="0" smtClean="0"/>
              <a:t> yang </a:t>
            </a:r>
            <a:r>
              <a:rPr lang="en-US" dirty="0" err="1" smtClean="0"/>
              <a:t>baik,yang</a:t>
            </a:r>
            <a:r>
              <a:rPr lang="en-US" dirty="0" smtClean="0"/>
              <a:t> </a:t>
            </a:r>
            <a:r>
              <a:rPr lang="en-US" dirty="0" err="1" smtClean="0"/>
              <a:t>selalu</a:t>
            </a:r>
            <a:r>
              <a:rPr lang="en-US" dirty="0" smtClean="0"/>
              <a:t> </a:t>
            </a:r>
            <a:r>
              <a:rPr lang="en-US" dirty="0" err="1" smtClean="0"/>
              <a:t>menjaga</a:t>
            </a:r>
            <a:r>
              <a:rPr lang="en-US" dirty="0" smtClean="0"/>
              <a:t> </a:t>
            </a:r>
            <a:r>
              <a:rPr lang="en-US" dirty="0" err="1" smtClean="0"/>
              <a:t>anak</a:t>
            </a:r>
            <a:r>
              <a:rPr lang="en-US" dirty="0" smtClean="0"/>
              <a:t>-</a:t>
            </a:r>
            <a:r>
              <a:rPr lang="en-US" dirty="0" err="1" smtClean="0"/>
              <a:t>anak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diakhiri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acara</a:t>
            </a:r>
            <a:r>
              <a:rPr lang="en-US" dirty="0" smtClean="0"/>
              <a:t> </a:t>
            </a:r>
            <a:r>
              <a:rPr lang="en-US" dirty="0" err="1" smtClean="0"/>
              <a:t>mengajarkan</a:t>
            </a:r>
            <a:r>
              <a:rPr lang="en-US" dirty="0" smtClean="0"/>
              <a:t>  </a:t>
            </a:r>
          </a:p>
          <a:p>
            <a:pPr marL="342900" indent="-342900" algn="just"/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penginjilan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tali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5 </a:t>
            </a:r>
            <a:r>
              <a:rPr lang="en-US" dirty="0" err="1" smtClean="0"/>
              <a:t>warna</a:t>
            </a:r>
            <a:r>
              <a:rPr lang="en-US" dirty="0" smtClean="0"/>
              <a:t> </a:t>
            </a:r>
            <a:r>
              <a:rPr lang="en-US" dirty="0" err="1" smtClean="0"/>
              <a:t>penginjilan.Waktu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  </a:t>
            </a:r>
          </a:p>
          <a:p>
            <a:pPr marL="342900" indent="-342900" algn="just"/>
            <a:r>
              <a:rPr lang="en-US" dirty="0" err="1" smtClean="0"/>
              <a:t>berlangsung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jam 15.00-16.30 </a:t>
            </a:r>
            <a:r>
              <a:rPr lang="en-US" dirty="0" err="1" smtClean="0"/>
              <a:t>wita</a:t>
            </a:r>
            <a:r>
              <a:rPr lang="en-US" dirty="0" smtClean="0"/>
              <a:t>.</a:t>
            </a:r>
          </a:p>
          <a:p>
            <a:pPr marL="342900" indent="-342900" algn="just"/>
            <a:endParaRPr lang="en-US" dirty="0" smtClean="0"/>
          </a:p>
          <a:p>
            <a:pPr marL="342900" indent="-342900" algn="just"/>
            <a:endParaRPr lang="en-US" dirty="0" smtClean="0"/>
          </a:p>
          <a:p>
            <a:pPr marL="342900" indent="-342900"/>
            <a:endParaRPr lang="en-US" dirty="0" smtClean="0"/>
          </a:p>
          <a:p>
            <a:pPr marL="342900" indent="-342900" algn="ctr"/>
            <a:r>
              <a:rPr lang="en-US" dirty="0" smtClean="0"/>
              <a:t>*****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567</TotalTime>
  <Words>406</Words>
  <Application>Microsoft Office PowerPoint</Application>
  <PresentationFormat>On-screen Show (4:3)</PresentationFormat>
  <Paragraphs>40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Ibadah Refleksi Tema :  Konsisten Melayani Tuhan   </dc:title>
  <dc:creator/>
  <cp:lastModifiedBy>Update24h_com</cp:lastModifiedBy>
  <cp:revision>294</cp:revision>
  <dcterms:created xsi:type="dcterms:W3CDTF">2006-08-16T00:00:00Z</dcterms:created>
  <dcterms:modified xsi:type="dcterms:W3CDTF">2014-11-25T02:46:23Z</dcterms:modified>
</cp:coreProperties>
</file>