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001000" cy="163121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Lucida Sans Typewriter" pitchFamily="49" charset="0"/>
              </a:rPr>
              <a:t>KEBAKTIAN SEKOLAH MINGGU 4 JANUARI 2015</a:t>
            </a:r>
          </a:p>
          <a:p>
            <a:pPr algn="ctr"/>
            <a:endParaRPr lang="en-US" sz="2000" b="1" dirty="0" smtClean="0">
              <a:latin typeface="Lucida Sans Typewriter" pitchFamily="49" charset="0"/>
            </a:endParaRPr>
          </a:p>
          <a:p>
            <a:pPr algn="ctr"/>
            <a:r>
              <a:rPr lang="en-US" sz="2000" b="1" dirty="0" smtClean="0">
                <a:latin typeface="Lucida Sans Typewriter" pitchFamily="49" charset="0"/>
              </a:rPr>
              <a:t>TUHAN YESUS BERHIKMAT</a:t>
            </a:r>
          </a:p>
          <a:p>
            <a:pPr algn="ctr"/>
            <a:endParaRPr lang="en-US" sz="2000" b="1" dirty="0" smtClean="0">
              <a:latin typeface="Lucida Sans Typewriter" pitchFamily="49" charset="0"/>
            </a:endParaRPr>
          </a:p>
          <a:p>
            <a:pPr algn="ctr"/>
            <a:r>
              <a:rPr lang="en-US" sz="2000" b="1" dirty="0" smtClean="0">
                <a:latin typeface="Lucida Sans Typewriter" pitchFamily="49" charset="0"/>
              </a:rPr>
              <a:t>LUKAS 2 : 41-52</a:t>
            </a:r>
          </a:p>
        </p:txBody>
      </p:sp>
      <p:pic>
        <p:nvPicPr>
          <p:cNvPr id="1026" name="Picture 2" descr="F:\dokumentasi gereja\Tuhan Yesus di bait Allah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209800"/>
            <a:ext cx="3200400" cy="40205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42173" y="394953"/>
            <a:ext cx="81534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Yahudi,laki-laki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dewasa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setahun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Yerusalem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,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Paskah,hari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Minggu,dan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Pondok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(Kel.23 : 14-17,Ul 16 :16).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Yerusalem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Bait Allah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Yerusalem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setahun,yaitu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2:41).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Raya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dirayakan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bulan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April.Pada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Yahudi,mereka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memperingati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saat-saat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pembebasan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bangsa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Israel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perbudakan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ditanah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Mesir.Perayaan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lamanya.Kepergian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Maria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Yerusalem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rangka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perayaan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Paskah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mengikutsertakan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berumur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tahun.Bagi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berasal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Yerusalem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tinggal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selama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lamanya,termasuk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Maria.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0316"/>
            <a:ext cx="83820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13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Taurat”.Sejak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mulai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diwajibkan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tugas-tugas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keagamaan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sebagaimana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biasa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dilakukan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Yahudi.Selanjutnya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wajib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memelihara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segala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ketentuan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Yahudi.Dalam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tahun-tahun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sebelumnya,Taurat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hukum-hukum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agama”itu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sudah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diajarkan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mereka,dan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dibiasakan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dilatih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menaati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perintah-perintah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itu,seperti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peraturan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Sabat,dan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lain-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lain.Tuhan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usia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12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ikut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pergi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orangtuanya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Yerusalem.Pada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tahun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berikutnya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wajib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turut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merayakannya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Taurat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”.</a:t>
            </a:r>
            <a:r>
              <a:rPr lang="en-US" sz="2400" dirty="0" smtClean="0"/>
              <a:t> </a:t>
            </a:r>
            <a:r>
              <a:rPr lang="en-US" sz="2400" dirty="0" err="1" smtClean="0"/>
              <a:t>Perjalanan</a:t>
            </a:r>
            <a:r>
              <a:rPr lang="en-US" sz="2400" dirty="0" smtClean="0"/>
              <a:t>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Galilea</a:t>
            </a:r>
            <a:r>
              <a:rPr lang="en-US" sz="2400" dirty="0" smtClean="0"/>
              <a:t> </a:t>
            </a:r>
            <a:r>
              <a:rPr lang="en-US" sz="2400" dirty="0" err="1" smtClean="0"/>
              <a:t>ke</a:t>
            </a:r>
            <a:r>
              <a:rPr lang="en-US" sz="2400" dirty="0" smtClean="0"/>
              <a:t> </a:t>
            </a:r>
            <a:r>
              <a:rPr lang="en-US" sz="2400" dirty="0" err="1" smtClean="0"/>
              <a:t>Yerusalem</a:t>
            </a:r>
            <a:r>
              <a:rPr lang="en-US" sz="2400" dirty="0" smtClean="0"/>
              <a:t> </a:t>
            </a:r>
            <a:r>
              <a:rPr lang="en-US" sz="2400" dirty="0" err="1" smtClean="0"/>
              <a:t>biasanya</a:t>
            </a:r>
            <a:r>
              <a:rPr lang="en-US" sz="2400" dirty="0" smtClean="0"/>
              <a:t> </a:t>
            </a:r>
            <a:r>
              <a:rPr lang="en-US" sz="2400" dirty="0" err="1" smtClean="0"/>
              <a:t>dilakukan</a:t>
            </a:r>
            <a:r>
              <a:rPr lang="en-US" sz="2400" dirty="0" smtClean="0"/>
              <a:t> </a:t>
            </a:r>
            <a:r>
              <a:rPr lang="en-US" sz="2400" dirty="0" err="1" smtClean="0"/>
              <a:t>melalui</a:t>
            </a:r>
            <a:r>
              <a:rPr lang="en-US" sz="2400" dirty="0" smtClean="0"/>
              <a:t> </a:t>
            </a:r>
            <a:r>
              <a:rPr lang="en-US" sz="2400" dirty="0" err="1" smtClean="0"/>
              <a:t>daerah</a:t>
            </a:r>
            <a:r>
              <a:rPr lang="en-US" sz="2400" dirty="0" smtClean="0"/>
              <a:t> </a:t>
            </a:r>
            <a:r>
              <a:rPr lang="en-US" sz="2400" dirty="0" err="1" smtClean="0"/>
              <a:t>diseberang</a:t>
            </a:r>
            <a:r>
              <a:rPr lang="en-US" sz="2400" dirty="0" smtClean="0"/>
              <a:t> </a:t>
            </a:r>
            <a:r>
              <a:rPr lang="en-US" sz="2400" dirty="0" err="1" smtClean="0"/>
              <a:t>sungai</a:t>
            </a:r>
            <a:r>
              <a:rPr lang="en-US" sz="2400" dirty="0" smtClean="0"/>
              <a:t> </a:t>
            </a:r>
            <a:r>
              <a:rPr lang="en-US" sz="2400" dirty="0" err="1" smtClean="0"/>
              <a:t>Yordan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lamanya</a:t>
            </a:r>
            <a:r>
              <a:rPr lang="en-US" sz="2400" dirty="0" smtClean="0"/>
              <a:t> </a:t>
            </a:r>
            <a:r>
              <a:rPr lang="en-US" sz="2400" dirty="0" err="1" smtClean="0"/>
              <a:t>sekitar</a:t>
            </a:r>
            <a:r>
              <a:rPr lang="en-US" sz="2400" dirty="0" smtClean="0"/>
              <a:t> 4-5 </a:t>
            </a:r>
            <a:r>
              <a:rPr lang="en-US" sz="2400" dirty="0" err="1" smtClean="0"/>
              <a:t>hari.Walaupun</a:t>
            </a:r>
            <a:r>
              <a:rPr lang="en-US" sz="2400" dirty="0" smtClean="0"/>
              <a:t> </a:t>
            </a:r>
            <a:r>
              <a:rPr lang="en-US" sz="2400" dirty="0" err="1" smtClean="0"/>
              <a:t>perjalanan</a:t>
            </a:r>
            <a:r>
              <a:rPr lang="en-US" sz="2400" dirty="0" smtClean="0"/>
              <a:t> </a:t>
            </a:r>
            <a:r>
              <a:rPr lang="en-US" sz="2400" dirty="0" err="1" smtClean="0"/>
              <a:t>itu</a:t>
            </a:r>
            <a:r>
              <a:rPr lang="en-US" sz="2400" dirty="0" smtClean="0"/>
              <a:t> </a:t>
            </a:r>
            <a:r>
              <a:rPr lang="en-US" sz="2400" dirty="0" err="1" smtClean="0"/>
              <a:t>cukup</a:t>
            </a:r>
            <a:r>
              <a:rPr lang="en-US" sz="2400" dirty="0" smtClean="0"/>
              <a:t> </a:t>
            </a:r>
            <a:r>
              <a:rPr lang="en-US" sz="2400" dirty="0" err="1" smtClean="0"/>
              <a:t>berat,namun</a:t>
            </a:r>
            <a:r>
              <a:rPr lang="en-US" sz="2400" dirty="0" smtClean="0"/>
              <a:t> </a:t>
            </a:r>
            <a:r>
              <a:rPr lang="en-US" sz="2400" dirty="0" err="1" smtClean="0"/>
              <a:t>rombongan</a:t>
            </a:r>
            <a:r>
              <a:rPr lang="en-US" sz="2400" dirty="0" smtClean="0"/>
              <a:t> </a:t>
            </a:r>
            <a:r>
              <a:rPr lang="en-US" sz="2400" dirty="0" err="1" smtClean="0"/>
              <a:t>umat</a:t>
            </a:r>
            <a:r>
              <a:rPr lang="en-US" sz="2400" dirty="0" smtClean="0"/>
              <a:t> Allah </a:t>
            </a:r>
            <a:r>
              <a:rPr lang="en-US" sz="2400" dirty="0" err="1" smtClean="0"/>
              <a:t>ini</a:t>
            </a:r>
            <a:r>
              <a:rPr lang="en-US" sz="2400" dirty="0" smtClean="0"/>
              <a:t> </a:t>
            </a:r>
            <a:r>
              <a:rPr lang="en-US" sz="2400" dirty="0" err="1" smtClean="0"/>
              <a:t>menjalaninya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hati</a:t>
            </a:r>
            <a:r>
              <a:rPr lang="en-US" sz="2400" dirty="0" smtClean="0"/>
              <a:t> yang </a:t>
            </a:r>
            <a:r>
              <a:rPr lang="en-US" sz="2400" dirty="0" err="1" smtClean="0"/>
              <a:t>gembira</a:t>
            </a:r>
            <a:r>
              <a:rPr lang="en-US" sz="2400" dirty="0" smtClean="0"/>
              <a:t> </a:t>
            </a:r>
            <a:r>
              <a:rPr lang="en-US" sz="2400" dirty="0" err="1" smtClean="0"/>
              <a:t>sambil</a:t>
            </a:r>
            <a:r>
              <a:rPr lang="en-US" sz="2400" dirty="0" smtClean="0"/>
              <a:t> </a:t>
            </a:r>
            <a:r>
              <a:rPr lang="en-US" sz="2400" dirty="0" err="1" smtClean="0"/>
              <a:t>menyanyikan</a:t>
            </a:r>
            <a:r>
              <a:rPr lang="en-US" sz="2400" dirty="0" smtClean="0"/>
              <a:t> </a:t>
            </a:r>
            <a:r>
              <a:rPr lang="en-US" sz="2400" dirty="0" err="1" smtClean="0"/>
              <a:t>nyanyian-nyanyian</a:t>
            </a:r>
            <a:r>
              <a:rPr lang="en-US" sz="2400" dirty="0" smtClean="0"/>
              <a:t> </a:t>
            </a:r>
            <a:r>
              <a:rPr lang="en-US" sz="2400" dirty="0" err="1" smtClean="0"/>
              <a:t>bagi</a:t>
            </a:r>
            <a:r>
              <a:rPr lang="en-US" sz="2400" dirty="0" smtClean="0"/>
              <a:t> Allah ( Maz.84 </a:t>
            </a:r>
            <a:r>
              <a:rPr lang="en-US" sz="2400" dirty="0" err="1" smtClean="0"/>
              <a:t>dan</a:t>
            </a:r>
            <a:r>
              <a:rPr lang="en-US" sz="2400" dirty="0" smtClean="0"/>
              <a:t> 120-134).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692289"/>
            <a:ext cx="8305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Dipersinggahan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ditetapkan,mereka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dahulu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bermalam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beristirahat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sejenak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lalu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melanjutkan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perjalanan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ditempat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perjalanan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pulang,Yusuf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Maria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menyangka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menggabungkan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rombongan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itu,sekali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pun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melihat-Nya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44).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rombongan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berjalan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cepat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rombongan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perempuan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anak-anak.Yususf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mengira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berjalan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bersama-sama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rombongan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lainnya.Pada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malam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terkejut,ketika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menyadari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ada.Hari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berikutnya,mereka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menempuh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perjalanan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Yerusalem.Setelah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kembali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menempuh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perjalanan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Yerusalem,akhirnya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Maria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Yusuf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berhasil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menemukan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Bait Allah (ayat.46).</a:t>
            </a:r>
          </a:p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7679" y="794202"/>
            <a:ext cx="84582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Rabi-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Ibrani,Rabi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=Guru)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pengajaran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Bait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Allah,kemudian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mengadakan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percakapan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bertanya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jawab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mengenai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pokok-pokok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ajaran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agama.Pada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46,menarik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disimak,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”Sesudah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hari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menemukan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Bait Allah ;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Ia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sedang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duduk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ditengah-tengah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alim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ulama,sambil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mendengarkan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mengajukan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pertanyaan-pertanyaan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 dirty="0" smtClean="0"/>
              <a:t> </a:t>
            </a:r>
            <a:r>
              <a:rPr lang="en-US" sz="2400" dirty="0" err="1" smtClean="0"/>
              <a:t>Agaknya</a:t>
            </a:r>
            <a:r>
              <a:rPr lang="en-US" sz="2400" dirty="0" smtClean="0"/>
              <a:t> </a:t>
            </a:r>
            <a:r>
              <a:rPr lang="en-US" sz="2400" dirty="0" err="1" smtClean="0"/>
              <a:t>Yesus</a:t>
            </a:r>
            <a:r>
              <a:rPr lang="en-US" sz="2400" dirty="0" smtClean="0"/>
              <a:t> </a:t>
            </a:r>
            <a:r>
              <a:rPr lang="en-US" sz="2400" dirty="0" err="1" smtClean="0"/>
              <a:t>terpesona</a:t>
            </a:r>
            <a:r>
              <a:rPr lang="en-US" sz="2400" dirty="0" smtClean="0"/>
              <a:t> </a:t>
            </a:r>
            <a:r>
              <a:rPr lang="en-US" sz="2400" dirty="0" err="1" smtClean="0"/>
              <a:t>oleh</a:t>
            </a:r>
            <a:r>
              <a:rPr lang="en-US" sz="2400" dirty="0" smtClean="0"/>
              <a:t> </a:t>
            </a:r>
            <a:r>
              <a:rPr lang="en-US" sz="2400" dirty="0" err="1" smtClean="0"/>
              <a:t>segala</a:t>
            </a:r>
            <a:r>
              <a:rPr lang="en-US" sz="2400" dirty="0" smtClean="0"/>
              <a:t> yang </a:t>
            </a:r>
            <a:r>
              <a:rPr lang="en-US" sz="2400" dirty="0" err="1" smtClean="0"/>
              <a:t>dilihat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didengar-Nya,sehingga</a:t>
            </a:r>
            <a:r>
              <a:rPr lang="en-US" sz="2400" dirty="0" smtClean="0"/>
              <a:t> </a:t>
            </a:r>
            <a:r>
              <a:rPr lang="en-US" sz="2400" dirty="0" err="1" smtClean="0"/>
              <a:t>Ia</a:t>
            </a:r>
            <a:r>
              <a:rPr lang="en-US" sz="2400" dirty="0" smtClean="0"/>
              <a:t> </a:t>
            </a:r>
            <a:r>
              <a:rPr lang="en-US" sz="2400" dirty="0" err="1" smtClean="0"/>
              <a:t>betah</a:t>
            </a:r>
            <a:r>
              <a:rPr lang="en-US" sz="2400" dirty="0" smtClean="0"/>
              <a:t> </a:t>
            </a:r>
            <a:r>
              <a:rPr lang="en-US" sz="2400" dirty="0" err="1" smtClean="0"/>
              <a:t>berlama</a:t>
            </a:r>
            <a:r>
              <a:rPr lang="en-US" sz="2400" dirty="0" smtClean="0"/>
              <a:t>-lama </a:t>
            </a:r>
            <a:r>
              <a:rPr lang="en-US" sz="2400" dirty="0" err="1" smtClean="0"/>
              <a:t>berada</a:t>
            </a:r>
            <a:r>
              <a:rPr lang="en-US" sz="2400" dirty="0" smtClean="0"/>
              <a:t> </a:t>
            </a:r>
            <a:r>
              <a:rPr lang="en-US" sz="2400" dirty="0" err="1" smtClean="0"/>
              <a:t>berlama</a:t>
            </a:r>
            <a:r>
              <a:rPr lang="en-US" sz="2400" dirty="0" smtClean="0"/>
              <a:t>-lama </a:t>
            </a:r>
            <a:r>
              <a:rPr lang="en-US" sz="2400" dirty="0" err="1" smtClean="0"/>
              <a:t>di</a:t>
            </a:r>
            <a:r>
              <a:rPr lang="en-US" sz="2400" dirty="0" smtClean="0"/>
              <a:t> Bait </a:t>
            </a:r>
            <a:r>
              <a:rPr lang="en-US" sz="2400" dirty="0" err="1" smtClean="0"/>
              <a:t>Suci.Bahkan</a:t>
            </a:r>
            <a:r>
              <a:rPr lang="en-US" sz="2400" dirty="0" smtClean="0"/>
              <a:t> </a:t>
            </a:r>
            <a:r>
              <a:rPr lang="en-US" sz="2400" dirty="0" err="1" smtClean="0"/>
              <a:t>Tuhan</a:t>
            </a:r>
            <a:r>
              <a:rPr lang="en-US" sz="2400" dirty="0" smtClean="0"/>
              <a:t> </a:t>
            </a:r>
            <a:r>
              <a:rPr lang="en-US" sz="2400" dirty="0" err="1" smtClean="0"/>
              <a:t>Yesus</a:t>
            </a:r>
            <a:r>
              <a:rPr lang="en-US" sz="2400" dirty="0" smtClean="0"/>
              <a:t> </a:t>
            </a:r>
            <a:r>
              <a:rPr lang="en-US" sz="2400" dirty="0" err="1" smtClean="0"/>
              <a:t>menjadi</a:t>
            </a:r>
            <a:r>
              <a:rPr lang="en-US" sz="2400" dirty="0" smtClean="0"/>
              <a:t> </a:t>
            </a:r>
            <a:r>
              <a:rPr lang="en-US" sz="2400" dirty="0" err="1" smtClean="0"/>
              <a:t>pusat</a:t>
            </a:r>
            <a:r>
              <a:rPr lang="en-US" sz="2400" dirty="0" smtClean="0"/>
              <a:t> </a:t>
            </a:r>
            <a:r>
              <a:rPr lang="en-US" sz="2400" dirty="0" err="1" smtClean="0"/>
              <a:t>perhatian</a:t>
            </a:r>
            <a:r>
              <a:rPr lang="en-US" sz="2400" dirty="0" smtClean="0"/>
              <a:t> </a:t>
            </a:r>
            <a:r>
              <a:rPr lang="en-US" sz="2400" dirty="0" err="1" smtClean="0"/>
              <a:t>sekelompok</a:t>
            </a:r>
            <a:r>
              <a:rPr lang="en-US" sz="2400" dirty="0" smtClean="0"/>
              <a:t> </a:t>
            </a:r>
            <a:r>
              <a:rPr lang="en-US" sz="2400" dirty="0" err="1" smtClean="0"/>
              <a:t>rabi-rabi.Tuhan</a:t>
            </a:r>
            <a:r>
              <a:rPr lang="en-US" sz="2400" dirty="0" smtClean="0"/>
              <a:t> </a:t>
            </a:r>
            <a:r>
              <a:rPr lang="en-US" sz="2400" dirty="0" err="1" smtClean="0"/>
              <a:t>Yesus</a:t>
            </a:r>
            <a:r>
              <a:rPr lang="en-US" sz="2400" dirty="0" smtClean="0"/>
              <a:t> </a:t>
            </a:r>
            <a:r>
              <a:rPr lang="en-US" sz="2400" dirty="0" err="1" smtClean="0"/>
              <a:t>mendengarkan</a:t>
            </a:r>
            <a:r>
              <a:rPr lang="en-US" sz="2400" dirty="0" smtClean="0"/>
              <a:t> </a:t>
            </a:r>
            <a:r>
              <a:rPr lang="en-US" sz="2400" dirty="0" err="1" smtClean="0"/>
              <a:t>mereka</a:t>
            </a:r>
            <a:r>
              <a:rPr lang="en-US" sz="2400" dirty="0" smtClean="0"/>
              <a:t> </a:t>
            </a:r>
            <a:r>
              <a:rPr lang="en-US" sz="2400" dirty="0" err="1" smtClean="0"/>
              <a:t>dan</a:t>
            </a:r>
            <a:r>
              <a:rPr lang="en-US" sz="2400" dirty="0" smtClean="0"/>
              <a:t> </a:t>
            </a:r>
            <a:r>
              <a:rPr lang="en-US" sz="2400" dirty="0" err="1" smtClean="0"/>
              <a:t>mengajukan</a:t>
            </a:r>
            <a:r>
              <a:rPr lang="en-US" sz="2400" dirty="0" smtClean="0"/>
              <a:t> </a:t>
            </a:r>
            <a:r>
              <a:rPr lang="en-US" sz="2400" dirty="0" err="1" smtClean="0"/>
              <a:t>pertanyaan-pertanyaan</a:t>
            </a:r>
            <a:r>
              <a:rPr lang="en-US" sz="2400" dirty="0" smtClean="0"/>
              <a:t> yang </a:t>
            </a:r>
            <a:r>
              <a:rPr lang="en-US" sz="2400" dirty="0" err="1" smtClean="0"/>
              <a:t>cerdas</a:t>
            </a:r>
            <a:r>
              <a:rPr lang="en-US" sz="2400" dirty="0" smtClean="0"/>
              <a:t> </a:t>
            </a:r>
            <a:r>
              <a:rPr lang="en-US" sz="2400" dirty="0" err="1" smtClean="0"/>
              <a:t>kepada</a:t>
            </a:r>
            <a:r>
              <a:rPr lang="en-US" sz="2400" dirty="0" smtClean="0"/>
              <a:t> </a:t>
            </a:r>
            <a:r>
              <a:rPr lang="en-US" sz="2400" dirty="0" err="1" smtClean="0"/>
              <a:t>para</a:t>
            </a:r>
            <a:r>
              <a:rPr lang="en-US" sz="2400" dirty="0" smtClean="0"/>
              <a:t> </a:t>
            </a:r>
            <a:r>
              <a:rPr lang="en-US" sz="2400" dirty="0" err="1" smtClean="0"/>
              <a:t>alim</a:t>
            </a:r>
            <a:r>
              <a:rPr lang="en-US" sz="2400" dirty="0" smtClean="0"/>
              <a:t> </a:t>
            </a:r>
            <a:r>
              <a:rPr lang="en-US" sz="2400" dirty="0" err="1" smtClean="0"/>
              <a:t>ulama.Tuhan</a:t>
            </a:r>
            <a:r>
              <a:rPr lang="en-US" sz="2400" dirty="0" smtClean="0"/>
              <a:t> </a:t>
            </a:r>
            <a:r>
              <a:rPr lang="en-US" sz="2400" dirty="0" err="1" smtClean="0"/>
              <a:t>Yesus</a:t>
            </a:r>
            <a:r>
              <a:rPr lang="en-US" sz="2400" dirty="0" smtClean="0"/>
              <a:t> </a:t>
            </a:r>
            <a:r>
              <a:rPr lang="en-US" sz="2400" dirty="0" err="1" smtClean="0"/>
              <a:t>berlaku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pelajar</a:t>
            </a:r>
            <a:r>
              <a:rPr lang="en-US" sz="2400" dirty="0" smtClean="0"/>
              <a:t> (</a:t>
            </a:r>
            <a:r>
              <a:rPr lang="en-US" sz="2400" dirty="0" err="1" smtClean="0"/>
              <a:t>siswa</a:t>
            </a:r>
            <a:r>
              <a:rPr lang="en-US" sz="2400" dirty="0" smtClean="0"/>
              <a:t>),</a:t>
            </a:r>
            <a:r>
              <a:rPr lang="en-US" sz="2400" dirty="0" err="1" smtClean="0"/>
              <a:t>bukan</a:t>
            </a:r>
            <a:r>
              <a:rPr lang="en-US" sz="2400" dirty="0" smtClean="0"/>
              <a:t> </a:t>
            </a:r>
            <a:r>
              <a:rPr lang="en-US" sz="2400" dirty="0" err="1" smtClean="0"/>
              <a:t>sebagai</a:t>
            </a:r>
            <a:r>
              <a:rPr lang="en-US" sz="2400" dirty="0" smtClean="0"/>
              <a:t> </a:t>
            </a:r>
            <a:r>
              <a:rPr lang="en-US" sz="2400" dirty="0" err="1" smtClean="0"/>
              <a:t>pengajar</a:t>
            </a:r>
            <a:r>
              <a:rPr lang="en-US" sz="2400" dirty="0" smtClean="0"/>
              <a:t>.</a:t>
            </a:r>
          </a:p>
          <a:p>
            <a:pPr algn="just"/>
            <a:r>
              <a:rPr lang="en-US" sz="2400" dirty="0" smtClean="0"/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0062" y="1295400"/>
            <a:ext cx="86106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Tingkah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laku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sesuai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diharapkan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murid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rajin,sebab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diskusi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murid-murid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pengajaran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rabi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agama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Yahudi.Tuhan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mengajukan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pertanyaan-pertanyaan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ysng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melebihi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seusia-Nya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jawaban-jawaban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begitu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bijaksana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tercengang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cengang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ayat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47).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Jawaban-jawaban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diberikan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Tuhan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Yesus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cerdas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berhikmat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***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882207"/>
            <a:ext cx="8534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Ibadah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Sekolah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Minggu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Kecil A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	: 7.30-8.30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wita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Veronica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P.Siung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gabung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Pratama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MC 	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gabung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Tunas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Remaja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L( 10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)/P (14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		: 7.30-8.45wita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Nats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Pembimbing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Daniel 9 : 1-8 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Ev.Elen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Amallo,S.Pd.K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pagi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 /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Theresia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Guinta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	: L (15)/P(4) 	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pagi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Kelas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Kecil A (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siang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	: 9.00-10.30wita</a:t>
            </a: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Pembicara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Dewi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MC			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Ibu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Orpa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Kak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Thres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Kehadiran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	: L(10)/P(17)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4419600" y="44196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544</Words>
  <Application>Microsoft Office PowerPoint</Application>
  <PresentationFormat>On-screen Show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Update24h_com</cp:lastModifiedBy>
  <cp:revision>65</cp:revision>
  <dcterms:created xsi:type="dcterms:W3CDTF">2006-08-16T00:00:00Z</dcterms:created>
  <dcterms:modified xsi:type="dcterms:W3CDTF">2015-01-28T07:41:03Z</dcterms:modified>
</cp:coreProperties>
</file>