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0" r:id="rId5"/>
    <p:sldId id="258" r:id="rId6"/>
    <p:sldId id="270" r:id="rId7"/>
    <p:sldId id="264" r:id="rId8"/>
    <p:sldId id="265" r:id="rId9"/>
    <p:sldId id="268" r:id="rId10"/>
    <p:sldId id="266" r:id="rId11"/>
    <p:sldId id="269" r:id="rId12"/>
    <p:sldId id="267" r:id="rId13"/>
    <p:sldId id="26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0DFEB-4D6E-4B65-A70C-C9190F1AB827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2B8A9-C454-40DA-9A5C-058EA6171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Ng </a:t>
            </a:r>
            <a:r>
              <a:rPr lang="en-US" dirty="0" err="1" smtClean="0"/>
              <a:t>buakn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2B8A9-C454-40DA-9A5C-058EA61712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001000" cy="1631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Lucida Sans Typewriter" pitchFamily="49" charset="0"/>
              </a:rPr>
              <a:t>KEBAKTIAN SEKOLAH MINGGU 18 JANUARI 2015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TUHAN YESUS TAHAN GODAAN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LUKAS 3 : 21-22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5864" y="5791200"/>
            <a:ext cx="41148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KELAS KECIL A,B,PRATAMA DAN MADYA</a:t>
            </a:r>
            <a:endParaRPr lang="en-US" dirty="0"/>
          </a:p>
        </p:txBody>
      </p:sp>
      <p:pic>
        <p:nvPicPr>
          <p:cNvPr id="1026" name="Picture 2" descr="F:\dokumentasi gereja\yesus dipadang gurun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81200"/>
            <a:ext cx="2757488" cy="36625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92368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9447" y="701901"/>
            <a:ext cx="815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sama-sama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jatuh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tertidur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sama.Akan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mereka.Ketika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bangun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semuanya,mereka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membereskan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masing-masing.Ternyata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menyongsong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laki-laki,pelita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hampir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berharap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persediaan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membaginya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memberikannya.Apakah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semacam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keegoisan?Pelit?Tidak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kasihan?Tidak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pengorbanan?Hanya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memikirkan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sendiri?Tidak!Sama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begitu.Bagian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diembannya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dihadapan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563" y="240405"/>
            <a:ext cx="8229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berpotensi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menghancurkan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kedewasaannya.Lagi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pula,siapakah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memikul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tanggungjawab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diseluruh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dunia?Kita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Juruselamat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Mesias,bahkan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sejati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bertanggungjawab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tanggungjawab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Cerita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perumpamaan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berhenti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disini.Gadis-gadis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kurang.Celakanya,pada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datang.Mereka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pikir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berubah.Mereka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pikir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last minute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sanggup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menyelesaikan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persiapan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menyongsong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,yang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sombong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berlebihan.Mereka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menit-menit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terakhir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pesta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dimulai.Konyol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lagi,mereka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805" y="598869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itu,bekerja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itu,namun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kenyataannya,tuannya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Kita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dinilai.Justru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mengetahuinya.Karena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saatnya,kita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berjaga-jaga,mempersiapkan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itu.Berjaga-jaga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sebaik-baiknya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sepenuh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miliki.Ketika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tanggngjawab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baik,kita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kuatir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kita.Karena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berjaga-jagalah,sebab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***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479" y="293531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Kecil 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7.30-8.30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/9.00-10.00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:Lukas 4 :1-13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Cinthya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Cinthya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L(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)/P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Kecil B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7.00-8.30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Hafalan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Lukas 4 :8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Cinthya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(8)/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P(4) 	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7.30-8.30wita /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9.00-10.30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Hafalan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Lukas 4 :1-13 &amp;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Yakobus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 : 7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L(12)/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P(21)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995" y="1182711"/>
            <a:ext cx="8610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: 7.30-10.30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Lukas 4 :1-13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Nyongky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L (8) /P (15)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Tunas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Remaja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7.30-8.25 / 9.25-10.20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Markus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L (18) /P (2)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***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173" y="394953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489" y="240405"/>
            <a:ext cx="830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Israel.Musa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Keluaran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34 :28),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kegunung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 Raja-Raja 19 : 8),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Israel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8:2).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hari,tidak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minum.Padang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berdoa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didunia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mencobai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lapar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lemah.Pencobaan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5-7).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ketiga,menjatuhkan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bubungan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Bait Allah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pertama,iblis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lapar,sehingga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dicobai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9195" y="266164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ditantang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laparnya,namun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terutamam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mempertontonkan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memperlihatkan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kekuatannya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Allah,apalagi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mengabulkan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permohonan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iblis.Karena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kedudukan-Nya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sendiri.Bukan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dipandang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menghayati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kedua,Tuhan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dicobai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kemuliaan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dunia,bahwa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iblis,maka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kuasa,kemuliaan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milik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Yesus.Bukankah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kerajaan-kerjaan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dunia,maka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dibawah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kendali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menghadirkan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perdamaian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031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6795" y="537696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tampaknya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baik?Tetapi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demikian,sebab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duniawi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hadirkan,tetapi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Penguasanya.Tuhan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instan.Maka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berkata,engkau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sajalah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berbakti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diminta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menjatuhkan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malaikat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menatang-Ny.Bukankah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kehebatan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orang.Bukankah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tampaknya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menggalang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pengikut-Nya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mudah?Namun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menonjolkan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kehebatan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penderitaan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salib.Karena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mencobai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92289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595" y="406758"/>
            <a:ext cx="807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tampaknya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menggoda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ditawarkan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iblis.Tuhan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tergiur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tawaran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Bapa-Nya.Yesus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mengandalkan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mengutip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8:3,6;13,6:16-17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tertulis”.Tuhan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dimampukan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penghayatan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kemannusiaan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diri-Nya.Meskipun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manusia,dapat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cobaan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kebergantungan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Allah.Setelah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kekalahan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telak,iblis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akhhirnya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mengundurkan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sosok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menjalani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Bapa-Nya.Akan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tetapi,sekaligus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memperlihatkan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sosok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menjalani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Bapa-Nya.Akan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tetapi,sekaligus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memperlihatkan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Allah”tidak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pencobaan.Tuhan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pemeliharaan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***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80010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Modern No. 20" pitchFamily="18" charset="0"/>
              </a:rPr>
              <a:t>KELAS TUNAS REMAJA</a:t>
            </a: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TEMA : AH,GAMPANG !</a:t>
            </a: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MATIUS </a:t>
            </a:r>
            <a:r>
              <a:rPr lang="en-US" sz="2800" b="1" dirty="0" smtClean="0">
                <a:latin typeface="Modern No. 20" pitchFamily="18" charset="0"/>
              </a:rPr>
              <a:t> 25 </a:t>
            </a:r>
            <a:r>
              <a:rPr lang="en-US" sz="2800" b="1" dirty="0" smtClean="0">
                <a:latin typeface="Modern No. 20" pitchFamily="18" charset="0"/>
              </a:rPr>
              <a:t>: 1-13</a:t>
            </a: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PEMBICARA :  </a:t>
            </a:r>
            <a:r>
              <a:rPr lang="en-US" sz="2800" b="1" dirty="0" smtClean="0">
                <a:latin typeface="Modern No. 20" pitchFamily="18" charset="0"/>
              </a:rPr>
              <a:t>KAK MARKUS</a:t>
            </a:r>
            <a:endParaRPr lang="en-US" sz="2800" b="1" dirty="0">
              <a:latin typeface="Modern No. 20" pitchFamily="18" charset="0"/>
            </a:endParaRPr>
          </a:p>
        </p:txBody>
      </p:sp>
      <p:pic>
        <p:nvPicPr>
          <p:cNvPr id="2050" name="Picture 2" descr="F:\dokumentasi gereja\GADIS BODOH DAN GADIS BIJA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514600"/>
            <a:ext cx="2819400" cy="33531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16" y="677217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sekadarnya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baik.Tugas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dijalani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sembarangan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berakibat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Perumpamaan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cerita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menggambarkan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sungguh-sungguh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sebaik-baiknya,meskipun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dikerjakan.Siapakah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digambarkan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Kita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mengetahuinya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pasti.Ada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kemungkinan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“Tuan”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11).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Alkitab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seringkali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kontras.Dalam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ini,alkitab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bodoh.Kata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hubungannya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intelegensia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0521" y="407832"/>
            <a:ext cx="807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sesungguhnya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menghina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kecerdasan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mengagungkan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kecerdasan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rata-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rata.Lalu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dimaksud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disini?Dalam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khusus,bodoh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baik,sementara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Perumpamaan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menceritakan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baik.Mereka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melalaikan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terlambat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perumpamaan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mencolok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gadis-ga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bodoh.Mereka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sama-sama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1113</Words>
  <Application>Microsoft Office PowerPoint</Application>
  <PresentationFormat>On-screen Show (4:3)</PresentationFormat>
  <Paragraphs>74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248</cp:revision>
  <dcterms:created xsi:type="dcterms:W3CDTF">2006-08-16T00:00:00Z</dcterms:created>
  <dcterms:modified xsi:type="dcterms:W3CDTF">2015-01-30T01:56:04Z</dcterms:modified>
</cp:coreProperties>
</file>