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63" r:id="rId3"/>
    <p:sldId id="264" r:id="rId4"/>
    <p:sldId id="265" r:id="rId5"/>
    <p:sldId id="266" r:id="rId6"/>
    <p:sldId id="269" r:id="rId7"/>
    <p:sldId id="267" r:id="rId8"/>
    <p:sldId id="270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86200"/>
            <a:ext cx="7772400" cy="1676399"/>
          </a:xfrm>
        </p:spPr>
        <p:txBody>
          <a:bodyPr>
            <a:noAutofit/>
          </a:bodyPr>
          <a:lstStyle/>
          <a:p>
            <a:pPr algn="ctr"/>
            <a:r>
              <a:rPr lang="en-US" b="1" dirty="0" err="1" smtClean="0">
                <a:latin typeface="Bradley Hand ITC" pitchFamily="66" charset="0"/>
              </a:rPr>
              <a:t>Sekolah</a:t>
            </a:r>
            <a:r>
              <a:rPr lang="en-US" b="1" dirty="0" smtClean="0">
                <a:latin typeface="Bradley Hand ITC" pitchFamily="66" charset="0"/>
              </a:rPr>
              <a:t> </a:t>
            </a:r>
            <a:r>
              <a:rPr lang="en-US" b="1" dirty="0" err="1" smtClean="0">
                <a:latin typeface="Bradley Hand ITC" pitchFamily="66" charset="0"/>
              </a:rPr>
              <a:t>Minggu</a:t>
            </a:r>
            <a:r>
              <a:rPr lang="en-US" b="1" dirty="0" smtClean="0">
                <a:latin typeface="Bradley Hand ITC" pitchFamily="66" charset="0"/>
              </a:rPr>
              <a:t> </a:t>
            </a:r>
            <a:br>
              <a:rPr lang="en-US" b="1" dirty="0" smtClean="0">
                <a:latin typeface="Bradley Hand ITC" pitchFamily="66" charset="0"/>
              </a:rPr>
            </a:br>
            <a:r>
              <a:rPr lang="en-US" b="1" dirty="0" smtClean="0">
                <a:latin typeface="Bradley Hand ITC" pitchFamily="66" charset="0"/>
              </a:rPr>
              <a:t> 14 </a:t>
            </a:r>
            <a:r>
              <a:rPr lang="en-US" b="1" dirty="0" err="1" smtClean="0">
                <a:latin typeface="Bradley Hand ITC" pitchFamily="66" charset="0"/>
              </a:rPr>
              <a:t>Desember</a:t>
            </a:r>
            <a:r>
              <a:rPr lang="en-US" b="1" dirty="0" smtClean="0">
                <a:latin typeface="Bradley Hand ITC" pitchFamily="66" charset="0"/>
              </a:rPr>
              <a:t> 2014</a:t>
            </a:r>
            <a:endParaRPr lang="en-US" b="1" dirty="0">
              <a:latin typeface="Bradley Hand ITC" pitchFamily="66" charset="0"/>
            </a:endParaRPr>
          </a:p>
        </p:txBody>
      </p:sp>
      <p:pic>
        <p:nvPicPr>
          <p:cNvPr id="3" name="Picture 2" descr="I:\dokumentasi gereja\rohani\jc n child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1273" y="1052666"/>
            <a:ext cx="3124200" cy="255730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glow rad="139700">
              <a:schemeClr val="accent4">
                <a:satMod val="175000"/>
                <a:alpha val="40000"/>
              </a:schemeClr>
            </a:glow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3132" y="455362"/>
            <a:ext cx="8382000" cy="58785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600" dirty="0" smtClean="0">
                <a:solidFill>
                  <a:schemeClr val="tx1"/>
                </a:solidFill>
                <a:latin typeface="Bell MT" pitchFamily="18" charset="0"/>
              </a:rPr>
              <a:t>  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kecil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	</a:t>
            </a:r>
          </a:p>
          <a:p>
            <a:pPr marL="342900" indent="-342900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: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07.30-09.00 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09.00-10.10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wita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: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Kecil A</a:t>
            </a:r>
          </a:p>
          <a:p>
            <a:pPr marL="342900" indent="-342900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: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Anugerah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Nats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Pembimbing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: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Roma 15: 15</a:t>
            </a:r>
          </a:p>
          <a:p>
            <a:pPr marL="342900" indent="-342900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Pembicara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: Lenny Lay</a:t>
            </a:r>
          </a:p>
          <a:p>
            <a:pPr marL="342900" indent="-342900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MC			: Lenny Lay</a:t>
            </a:r>
          </a:p>
          <a:p>
            <a:pPr marL="342900" indent="-342900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Kolektor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		: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Wini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Kehadiran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	: L (6  ) / P (7 )</a:t>
            </a:r>
          </a:p>
          <a:p>
            <a:pPr marL="342900" indent="-342900"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Kecil B	</a:t>
            </a:r>
          </a:p>
          <a:p>
            <a:pPr marL="342900" indent="-342900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: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07.30-08.30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wita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: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Kecil B </a:t>
            </a:r>
          </a:p>
          <a:p>
            <a:pPr marL="342900" indent="-342900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: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Anugerah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Pembicara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: Veronica P.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Siung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: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Anugerah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Nats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Pembimbing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: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Roma 15: 15</a:t>
            </a:r>
          </a:p>
          <a:p>
            <a:pPr marL="342900" indent="-342900"/>
            <a:endParaRPr lang="en-US" dirty="0" smtClean="0">
              <a:solidFill>
                <a:schemeClr val="tx1"/>
              </a:solidFill>
              <a:latin typeface="Bell MT" pitchFamily="18" charset="0"/>
            </a:endParaRPr>
          </a:p>
          <a:p>
            <a:pPr marL="342900" indent="-342900"/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 </a:t>
            </a:r>
            <a:endParaRPr lang="en-US" dirty="0">
              <a:solidFill>
                <a:schemeClr val="tx1"/>
              </a:solidFill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70902" y="324077"/>
            <a:ext cx="8458200" cy="61555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endParaRPr lang="en-US" dirty="0" smtClean="0">
              <a:solidFill>
                <a:schemeClr val="tx1"/>
              </a:solidFill>
              <a:latin typeface="Bell MT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Pratama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342900" indent="-342900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: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07.30-10.30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wita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: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Pratama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: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Anugerah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Nats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Pembimbing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: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Lukas 1 : 26-28</a:t>
            </a:r>
          </a:p>
          <a:p>
            <a:pPr marL="342900" indent="-342900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Pembicara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: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Adelin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Sumargo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Kehadiran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		: L (6 ) / P ( 21)</a:t>
            </a:r>
          </a:p>
          <a:p>
            <a:pPr marL="342900" indent="-342900"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Madya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marL="342900" indent="-342900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: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07.30-08.30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09.00-10.30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wita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: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Madya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: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Anugerah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Nats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Pembimbing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: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Lukas 1 : 26-28</a:t>
            </a:r>
          </a:p>
          <a:p>
            <a:pPr marL="342900" indent="-342900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MC &amp;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Pembicara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: Rika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Karmaley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Kolektor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			: Kevin &amp;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Aron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Kehadiran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		: L ( 10) / P (13 )</a:t>
            </a:r>
          </a:p>
          <a:p>
            <a:pPr marL="342900" indent="-342900"/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en-US" dirty="0" smtClean="0">
              <a:solidFill>
                <a:schemeClr val="tx1"/>
              </a:solidFill>
              <a:latin typeface="Bell MT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endParaRPr lang="en-US" dirty="0">
              <a:solidFill>
                <a:schemeClr val="tx1"/>
              </a:solidFill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3498" y="685800"/>
            <a:ext cx="8077200" cy="560153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endParaRPr lang="en-US" dirty="0" smtClean="0">
              <a:solidFill>
                <a:schemeClr val="tx1"/>
              </a:solidFill>
              <a:latin typeface="Bell MT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Tunas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Remaja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marL="342900" indent="-342900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: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07.30-08.30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09.00-10.30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wita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: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Ruang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Konsistori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: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Bullyng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Nats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Pembimbing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: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Kejadian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37 : 1-36</a:t>
            </a:r>
          </a:p>
          <a:p>
            <a:pPr marL="342900" indent="-342900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Pembicara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: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Ev.Ellen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Amalo,S.Pdk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Kolektor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		: Edi/Bryan</a:t>
            </a:r>
          </a:p>
          <a:p>
            <a:pPr marL="342900" indent="-342900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Kehadiran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	: L ( 16 ) / P ( 0)</a:t>
            </a:r>
          </a:p>
          <a:p>
            <a:pPr marL="342900" indent="-342900"/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en-US" dirty="0" smtClean="0">
              <a:solidFill>
                <a:schemeClr val="tx1"/>
              </a:solidFill>
              <a:latin typeface="Bell MT" pitchFamily="18" charset="0"/>
            </a:endParaRPr>
          </a:p>
          <a:p>
            <a:pPr marL="342900" indent="-342900"/>
            <a:endParaRPr lang="en-US" dirty="0" smtClean="0">
              <a:solidFill>
                <a:schemeClr val="tx1"/>
              </a:solidFill>
              <a:latin typeface="Bell MT" pitchFamily="18" charset="0"/>
            </a:endParaRPr>
          </a:p>
          <a:p>
            <a:pPr marL="342900" indent="-342900" algn="ctr"/>
            <a:r>
              <a:rPr lang="en-US" dirty="0" smtClean="0">
                <a:solidFill>
                  <a:schemeClr val="tx1"/>
                </a:solidFill>
                <a:latin typeface="Bell MT" pitchFamily="18" charset="0"/>
              </a:rPr>
              <a:t>*****</a:t>
            </a:r>
          </a:p>
          <a:p>
            <a:pPr marL="342900" indent="-342900"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Bell MT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Bell MT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Bell MT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Bell MT" pitchFamily="18" charset="0"/>
            </a:endParaRPr>
          </a:p>
          <a:p>
            <a:pPr marL="342900" indent="-342900"/>
            <a:endParaRPr lang="en-US" dirty="0" smtClean="0">
              <a:solidFill>
                <a:schemeClr val="tx1"/>
              </a:solidFill>
              <a:latin typeface="Bell MT" pitchFamily="18" charset="0"/>
            </a:endParaRPr>
          </a:p>
          <a:p>
            <a:endParaRPr lang="en-US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855650"/>
            <a:ext cx="8458200" cy="535531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Materi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b="1" dirty="0" smtClean="0">
              <a:solidFill>
                <a:schemeClr val="tx1"/>
              </a:solidFill>
            </a:endParaRPr>
          </a:p>
          <a:p>
            <a:pPr algn="just"/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A.Tuhan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Anugerah</a:t>
            </a:r>
            <a:endParaRPr lang="en-US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Anugerah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pemberian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hadiah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cuma-cuma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gratis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pemberi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hadiah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penerimanya.Dalam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pemberi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anugerah,dan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orang-orang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menerima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anugerah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kitab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Roma 15 : 15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tertulis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Namun,karena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kasih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karunia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dianugerahkan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kepadaku,aku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disana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agak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berani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menulis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kepadamu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mengingatkan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,…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Lukas 1 : 26-28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tertulis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bulan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keenam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menyuruh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malaikat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Gabriel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pergi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kesebuah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kota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Galilea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bernama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Nazaret,kepada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seorang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perawan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bertunangan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seorang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bernama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Yusuf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keluarga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Daud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;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perawan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Maria,ia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berkata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Salam,hai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engkau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dikaruniai,Tuhan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menyertai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engkau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.”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9787" y="1281637"/>
            <a:ext cx="8382000" cy="37240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Dari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ayat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diatas,kita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tahu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karunia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yang Allah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berikan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kasih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berupa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penebusan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pengampunan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dosa-dosa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kita,lewat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AnakNya,Yesus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Kristus.Pertanyaan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sekarang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membuka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pribadi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mempersiapkan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palungan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Bayi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Kudus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anugerah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begitu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mulia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Anugerah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itu,diriNya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menebus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dosa-dosa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***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b="1" i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801484"/>
            <a:ext cx="8382000" cy="49859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B.Bullyng</a:t>
            </a:r>
            <a:endParaRPr lang="en-US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Siapakah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pernah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merasa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bullyng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ejek-ejek,di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olok-olok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menerima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tekanan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)?Kita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pasti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pernah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mengalaminya,atau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bahkan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sadar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tidak,kita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pelaku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bullyng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sendiri.Hal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sekolah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antar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dirumah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canda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antar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keluarga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saudara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pergaulan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sepermainan,teman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les,tetangga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dll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).Hal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pastilah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sering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membuat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merasa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tertekan,rendah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diri,dikucilkan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pergaulan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ejekan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belaka,rasa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takut,kecewa,dan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perasaan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bersifat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negatif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271349"/>
            <a:ext cx="8382000" cy="406265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kisah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Yusuf,pada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kitab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Kejadian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37 : 1-36 (Yusuf &amp;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saudara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saudaranya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);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Disitu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dikisahkan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Yusuf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benci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saudara-saudaranya,dibuang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sumur,dijual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Ismael,saudagar-saudagar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Midian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dibawa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Mesir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ayat-ayat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selanjutnya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dikisahkan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Mesir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Yusuf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berbagai-bagai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kesulitan,namun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akhir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ketaatan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Tuhan,ia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penguasa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Mesir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Yusuf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kisah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saudara-saudara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tersebut,ia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ejek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dikata-katai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pemimpi.Apalagi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kesayangan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ayahnya,Yakub.Saudara-saudara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Yusuf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semakin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membenci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Yusuf,karena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Yusuf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seringkali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menceritakan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Yakub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kejahatan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saudara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saudaranya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9430" y="435166"/>
            <a:ext cx="8229600" cy="58785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iri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hati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kepadanya,dan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tekanan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menyakiti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nya,bahkan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menjualnya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saudagar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saudagar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Midian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menyingkirkan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Yusuf.Demikian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jahatnya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Yusuf,tetapi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Yusuf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disertai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Tuhan,dan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bahkan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menjadikannya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berhasil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pekerjaannya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Marilah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belajar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Yusuf,yang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walaupun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berada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situasi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sulit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sekalipun,selalu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berpegang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Tuhan,sehingga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penyertaan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ada,dan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menjadikan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kesulitan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dialami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berubah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sukacita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keberhasilan.Dan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janganlah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saudara-saudara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Yusuf,yang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kejahatan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Tuhan,terhadap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saudara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Amin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</TotalTime>
  <Words>447</Words>
  <Application>Microsoft Office PowerPoint</Application>
  <PresentationFormat>On-screen Show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Sekolah Minggu   14 Desember 2014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Update24h_com</cp:lastModifiedBy>
  <cp:revision>277</cp:revision>
  <dcterms:created xsi:type="dcterms:W3CDTF">2006-08-16T00:00:00Z</dcterms:created>
  <dcterms:modified xsi:type="dcterms:W3CDTF">2015-01-01T14:18:53Z</dcterms:modified>
</cp:coreProperties>
</file>