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58" r:id="rId6"/>
    <p:sldId id="264" r:id="rId7"/>
    <p:sldId id="265" r:id="rId8"/>
    <p:sldId id="268" r:id="rId9"/>
    <p:sldId id="266" r:id="rId10"/>
    <p:sldId id="269" r:id="rId11"/>
    <p:sldId id="267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001000" cy="1631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Lucida Sans Typewriter" pitchFamily="49" charset="0"/>
              </a:rPr>
              <a:t>KEBAKTIAN SEKOLAH MINGGU 11 JANUARI 2015</a:t>
            </a:r>
          </a:p>
          <a:p>
            <a:pPr algn="ctr"/>
            <a:endParaRPr lang="en-US" sz="2000" b="1" dirty="0" smtClean="0">
              <a:latin typeface="Lucida Sans Typewriter" pitchFamily="49" charset="0"/>
            </a:endParaRPr>
          </a:p>
          <a:p>
            <a:pPr algn="ctr"/>
            <a:r>
              <a:rPr lang="en-US" sz="2000" b="1" dirty="0" smtClean="0">
                <a:latin typeface="Lucida Sans Typewriter" pitchFamily="49" charset="0"/>
              </a:rPr>
              <a:t>TUHAN YESUS DIBAPTIS</a:t>
            </a:r>
          </a:p>
          <a:p>
            <a:pPr algn="ctr"/>
            <a:endParaRPr lang="en-US" sz="2000" b="1" dirty="0" smtClean="0">
              <a:latin typeface="Lucida Sans Typewriter" pitchFamily="49" charset="0"/>
            </a:endParaRPr>
          </a:p>
          <a:p>
            <a:pPr algn="ctr"/>
            <a:r>
              <a:rPr lang="en-US" sz="2000" b="1" dirty="0" smtClean="0">
                <a:latin typeface="Lucida Sans Typewriter" pitchFamily="49" charset="0"/>
              </a:rPr>
              <a:t>LUKAS 3 : 21-22</a:t>
            </a:r>
          </a:p>
        </p:txBody>
      </p:sp>
      <p:pic>
        <p:nvPicPr>
          <p:cNvPr id="3" name="Picture 2" descr="F:\dokumentasi gereja\Tuhan Yesus di bapti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667000"/>
            <a:ext cx="3871912" cy="240466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4" name="TextBox 3"/>
          <p:cNvSpPr txBox="1"/>
          <p:nvPr/>
        </p:nvSpPr>
        <p:spPr>
          <a:xfrm>
            <a:off x="2415864" y="5791200"/>
            <a:ext cx="41148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KELAS KECIL A,B,PRATAMA DAN MADYA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85429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firman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ini,kata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Yunani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menerjemahkan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Kairos.Dalam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alkitab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versi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Efesus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5:16a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tertulis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Gunakanlah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sebaik-baiknya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padamu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.”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jelaslah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sebaik-baiknya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urut-urutan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24 jam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mengisinya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aktifitas.Menggunakan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panggilan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kita.Bagaimana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dilewatkan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sia-sia,melainkan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bijak.Dengan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mungkin,kita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menemukan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perbaikan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terus-menerus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Semuanya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diwujudkan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ngaret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dipelihara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penjelasan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teks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dilihat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ngaret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ternyata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perkara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terlambat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dikaruniakan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urutan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jam.Ngaret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momentum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miliki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demikian,ngaret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pun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sebenarnya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merugikan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sesama,ngaret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merugikan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sendiri.waktu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momentum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terulang.Oleh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itu,setiap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praremaja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dipanggil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menjalani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firman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membuang-buang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melainkan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mengisinya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positif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berguna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479" y="293531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Ibadah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Minggu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	: 7.30-9.00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wita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MC 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Leni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L( 5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)/P (5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	: 7.30-9.00wita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Pembimbing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Daniel 9 : 1-8 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Emmy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Lugito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: L (5)/P(4) 	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Pratama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: 7.30-8.30wita / 9.00-11.00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Hafalan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Lukas 3 : 22b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Adelin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Sumargo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L(10)/P(21)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*MC 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Pengkhotbah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Rika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Kolektor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: Kevin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Kenjiro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L (8) / P(9)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*Tunas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Remaja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	: 7.30-10.30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MC			:Daniel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L(10) /P (19)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173" y="394953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304800"/>
            <a:ext cx="8305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Pembaptis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kedatangan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Yesus.Bangsa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Israel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menanti-nantikan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datangnya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Mesias,Sang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Penyelamat.Ketika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Pembaptis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tampil,orang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menyangka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Mesias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dijanjikan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Allah.Tentu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menolak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sebutan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Mesias,sebab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berkuasa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membaptis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Kudus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(Lukas 3 :15-16).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pembaptisan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mendengarkan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seruannya.Pembaptisan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pertobatan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dosa-dosa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lakukan.Setelah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berjumpa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Pembaptis,maka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dibaptis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(Lukas 3 :21).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dibaptis?Apakah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dibaptis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Pembaptis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bersedia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dibaptis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Yohanes,bukan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berdosa,karena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sedikitpun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04801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Baptisan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pentahiran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baptisan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pertobatan,seperti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Yohanes,tidaklah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Yesus.Saat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berduyun-duyun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Yohanes,terjadi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semacam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kesadaran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Allah.Tuhan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tiba.Tuhan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baptisan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butuh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pertobatan,namun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menyamakan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gerakan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Allah.Bagi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kemunculan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panggilan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bertindak.Langkah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pertama-Nya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menyamakan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umat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sedang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Allah.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dibaptis,terjadilah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peristiwa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lazim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membedakan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baptisan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baptisan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lainnya.Justru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baptisan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sarana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peneguhan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pengesahan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sesungguhnya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Allah.Turunnya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Kudus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dibaptis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melainkan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sesudahnya,yaitu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sedang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berdoa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0316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28600"/>
            <a:ext cx="8686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Peristiwa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baptisan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disaksikan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banyak,baik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dilihat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Kudus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turun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merpati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didengar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langit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Hadirnya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Kudus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memulai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pelayanan-Nya,Yesus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diperlengkapi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Kudus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tugas-Nya.Terbukanya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pengakuan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Ilahi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kedudukan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Anak.Dari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ungkapan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Kudus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turun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semacam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pintu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gerbang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terbuka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dilangit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rupa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merpati.Burung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merpati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sejenis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lambang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perdamaian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kelemahlembutan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Kata-kata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Engkaulah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-Ku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Kukasihi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22,bagi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Israel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mengingatkan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Mazmur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: 7,”Anak-Ku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Engkau!Engkau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Kuperanakkan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ini”,suatu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diucapkan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pelantikan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Raja.Nas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menunjuk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Mesias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nantikan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92289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381000"/>
            <a:ext cx="8077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demikian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memproklamasikan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sendiri,sebab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Mesias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diurapi.Mesias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hadir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bukanlah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diharapkan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Yahudi,tetapi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pembebas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membebaskan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umat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.”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-Ku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Kukasihi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satu-satunya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kasihi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menggambarkan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relasi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begitu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kehendak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Bapanya.Sebelum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tampil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melayani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mengajar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didepan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banyak,Tuhan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diperlengkapi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Kudus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supaya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sanggup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8001000" cy="18158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Modern No. 20" pitchFamily="18" charset="0"/>
              </a:rPr>
              <a:t>KELAS TUNAS REMAJA</a:t>
            </a:r>
          </a:p>
          <a:p>
            <a:pPr algn="ctr"/>
            <a:r>
              <a:rPr lang="en-US" sz="2800" b="1" dirty="0" smtClean="0">
                <a:latin typeface="Modern No. 20" pitchFamily="18" charset="0"/>
              </a:rPr>
              <a:t>TEMA : </a:t>
            </a:r>
            <a:r>
              <a:rPr lang="en-US" sz="2800" b="1" dirty="0" smtClean="0">
                <a:latin typeface="Modern No. 20" pitchFamily="18" charset="0"/>
              </a:rPr>
              <a:t>NGARET  LAGI</a:t>
            </a:r>
            <a:endParaRPr lang="en-US" sz="2800" b="1" dirty="0" smtClean="0">
              <a:latin typeface="Modern No. 20" pitchFamily="18" charset="0"/>
            </a:endParaRPr>
          </a:p>
          <a:p>
            <a:pPr algn="ctr"/>
            <a:r>
              <a:rPr lang="en-US" sz="2800" b="1" dirty="0" smtClean="0">
                <a:latin typeface="Modern No. 20" pitchFamily="18" charset="0"/>
              </a:rPr>
              <a:t>EFESUS 5 :1-21</a:t>
            </a:r>
          </a:p>
          <a:p>
            <a:pPr algn="ctr"/>
            <a:r>
              <a:rPr lang="en-US" sz="2800" b="1" dirty="0" smtClean="0">
                <a:latin typeface="Modern No. 20" pitchFamily="18" charset="0"/>
              </a:rPr>
              <a:t>PEMBICARA : EV.FOERA ERA HURA,S.TH</a:t>
            </a:r>
            <a:endParaRPr lang="en-US" sz="2800" b="1" dirty="0">
              <a:latin typeface="Modern No. 20" pitchFamily="18" charset="0"/>
            </a:endParaRPr>
          </a:p>
        </p:txBody>
      </p:sp>
      <p:pic>
        <p:nvPicPr>
          <p:cNvPr id="1026" name="Picture 2" descr="F:\dokumentasi gereja\NGARE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514600"/>
            <a:ext cx="4288069" cy="2805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316" y="677217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“ON TIME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…!”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himbauan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sepakat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mengadakan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lain.Himbauan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prkatis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terlihat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sepele,tetapi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dalam,yakni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menghargai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anugerah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Efesus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akibat-akibat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praktis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melalaikan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abadi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gereja-Nya.Manusia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anugerah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mengusahakan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abadi-Nya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gereja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Efesus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ini,gereja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diutus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abadi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dunia,yakni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pewartaan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cinta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kasih-Nya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panggilan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cinta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kesucian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anak-anak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Allah.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0521" y="562380"/>
            <a:ext cx="8077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khusus,Efesus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5:1-21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pasal-pasal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sebelumnya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panggilan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kasih,kesucian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anak-anak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terang,penuh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pujian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berguna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panggilan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kasih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kesucian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diwujudkan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memperhatikan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kita,yaitu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bijak,hidup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arif.Bagaimana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Penulis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Efesus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nasihat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praktis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Yunani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menerjemahkan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Khronos,Kairos,dan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92368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perjanjian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baru,ketiga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1.Khronos,menunjuk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waktu.Kronologi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urut-urutan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peristiwa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jam,menit,detik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khronos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 :33).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2.Kairos,menunjuk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rahmat,momentum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memutuskan,bukan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urutan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jam.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3.Aion,menunjukkan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era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membedakan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era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Efesus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: 21).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996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Update24h_com</cp:lastModifiedBy>
  <cp:revision>150</cp:revision>
  <dcterms:created xsi:type="dcterms:W3CDTF">2006-08-16T00:00:00Z</dcterms:created>
  <dcterms:modified xsi:type="dcterms:W3CDTF">2015-01-29T03:07:14Z</dcterms:modified>
</cp:coreProperties>
</file>