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6" r:id="rId2"/>
    <p:sldId id="267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345715" y="328672"/>
            <a:ext cx="2590800" cy="618630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Tempat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		:</a:t>
            </a:r>
          </a:p>
          <a:p>
            <a:r>
              <a:rPr lang="en-US" dirty="0" smtClean="0">
                <a:latin typeface="Arial Narrow" pitchFamily="34" charset="0"/>
                <a:cs typeface="Arial" pitchFamily="34" charset="0"/>
              </a:rPr>
              <a:t>Lt.2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Gereja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Agape</a:t>
            </a:r>
          </a:p>
          <a:p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 Narrow" pitchFamily="34" charset="0"/>
                <a:cs typeface="Arial" pitchFamily="34" charset="0"/>
              </a:rPr>
              <a:t>MC		:</a:t>
            </a:r>
          </a:p>
          <a:p>
            <a:r>
              <a:rPr lang="en-US" dirty="0" err="1" smtClean="0">
                <a:latin typeface="Arial Narrow" pitchFamily="34" charset="0"/>
                <a:cs typeface="Arial" pitchFamily="34" charset="0"/>
              </a:rPr>
              <a:t>Trisna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Evelin</a:t>
            </a: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Pengkhotbah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	:</a:t>
            </a:r>
          </a:p>
          <a:p>
            <a:r>
              <a:rPr lang="en-US" dirty="0" err="1" smtClean="0">
                <a:latin typeface="Arial Narrow" pitchFamily="34" charset="0"/>
                <a:cs typeface="Arial" pitchFamily="34" charset="0"/>
              </a:rPr>
              <a:t>Ev.Ellen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Amalo,S.Pdk</a:t>
            </a: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Pemusik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		:</a:t>
            </a:r>
          </a:p>
          <a:p>
            <a:r>
              <a:rPr lang="en-US" dirty="0" err="1" smtClean="0">
                <a:latin typeface="Arial Narrow" pitchFamily="34" charset="0"/>
                <a:cs typeface="Arial" pitchFamily="34" charset="0"/>
              </a:rPr>
              <a:t>Shella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Mooy</a:t>
            </a: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Kolektor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		:</a:t>
            </a:r>
          </a:p>
          <a:p>
            <a:r>
              <a:rPr lang="en-US" dirty="0" smtClean="0">
                <a:latin typeface="Arial Narrow" pitchFamily="34" charset="0"/>
                <a:cs typeface="Arial" pitchFamily="34" charset="0"/>
              </a:rPr>
              <a:t>Rosita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Benu</a:t>
            </a: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Waktu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		:</a:t>
            </a:r>
          </a:p>
          <a:p>
            <a:r>
              <a:rPr lang="en-US" dirty="0" smtClean="0">
                <a:latin typeface="Arial Narrow" pitchFamily="34" charset="0"/>
                <a:cs typeface="Arial" pitchFamily="34" charset="0"/>
              </a:rPr>
              <a:t>17.00-19.00 WITA</a:t>
            </a:r>
          </a:p>
          <a:p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Jumlah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Kehadiran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	:</a:t>
            </a:r>
          </a:p>
          <a:p>
            <a:r>
              <a:rPr lang="en-US" dirty="0" smtClean="0">
                <a:latin typeface="Arial Narrow" pitchFamily="34" charset="0"/>
                <a:cs typeface="Arial" pitchFamily="34" charset="0"/>
              </a:rPr>
              <a:t>27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orang</a:t>
            </a: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endParaRPr lang="en-US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1676400"/>
            <a:ext cx="4191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IBADAH KOMISI REMAJA</a:t>
            </a:r>
          </a:p>
          <a:p>
            <a:pPr algn="ctr"/>
            <a:endParaRPr lang="en-US" sz="2000" b="1" dirty="0" smtClean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MINGGU,14 DESEMBER 2014</a:t>
            </a:r>
          </a:p>
          <a:p>
            <a:pPr algn="ctr"/>
            <a:endParaRPr lang="en-US" sz="2000" b="1" dirty="0" smtClean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TEMA : KEEGOISAN</a:t>
            </a:r>
          </a:p>
          <a:p>
            <a:pPr algn="ctr"/>
            <a:endParaRPr lang="en-US" sz="2000" b="1" dirty="0" smtClean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Algerian" pitchFamily="82" charset="0"/>
              </a:rPr>
              <a:t>LUKAS 10:38-42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7924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/>
              <a:t>Materi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Khotbah</a:t>
            </a:r>
            <a:endParaRPr lang="en-US" sz="2400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Keegoisan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(selfness),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terjadi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karena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pengasihan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berlebihan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terhadap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diri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sendiri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menganggap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orang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lain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harus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memahami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dirinya.Sikap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inilah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sedikit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ditunjukkan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oleh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Marta.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Marta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sibuk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sekali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melayani</a:t>
            </a:r>
            <a:endParaRPr lang="en-US" sz="2000" dirty="0" smtClean="0">
              <a:latin typeface="Gungsuh" pitchFamily="18" charset="-127"/>
              <a:ea typeface="Gungsuh" pitchFamily="18" charset="-127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Marta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mengeluh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kepada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Yesus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tidak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menyalahkan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Maria,yang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      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hanya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duduk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tidak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peduli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kepadanya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Banyak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remaja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Kristen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sering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terjebak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dalam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sifat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/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karakter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seperti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Marta.Sibuk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melakukan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hal-hal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tidak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menjadi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prioritas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masa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depan.Menyalahkan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orangtua,teman,saudara,guru,yang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tidak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mendukung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kesibukan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mereka.Padahal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mereka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lakukan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bukan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prioritas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utama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bagi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mereka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endParaRPr lang="en-US" sz="2000" b="1" dirty="0" smtClean="0">
              <a:latin typeface="Gungsuh" pitchFamily="18" charset="-127"/>
              <a:ea typeface="Gungsuh" pitchFamily="18" charset="-127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5336" y="192256"/>
            <a:ext cx="8001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Mari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belajar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dari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perkataan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Tuhan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Yesus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: “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Marta,Marta,engkau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kuatir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menyusahkan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diri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dengan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banyak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perkara,tetapi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hanya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satu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saja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perlu:Maria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telah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memilih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bagian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terbaik,yang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tidak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akan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diambil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dari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padanya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(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ayat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41-42).</a:t>
            </a:r>
          </a:p>
          <a:p>
            <a:pPr algn="just"/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Inilah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harus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diingat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oleh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remaja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Kristen.Jangan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sampai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mengasihani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diri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sendiri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tidak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tahu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bahwa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dilakukan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belum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tentu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adalah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apa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harus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dilakukan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Belajar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membuka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diri,banyak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bertanya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menerima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banyak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masukan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yang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berarrti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bagi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masa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depanmu.Bukan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menutup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diri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memaksa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semua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orang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harus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mau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peduli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ikut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dengan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keinginan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anda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Keegoisan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adalah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tanda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bahwa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seorang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remaja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tidak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percaya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diri,tetapi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mau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semua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orang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percaya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 </a:t>
            </a:r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kepadanya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.</a:t>
            </a:r>
          </a:p>
          <a:p>
            <a:pPr algn="just"/>
            <a:endParaRPr lang="en-US" sz="2000" dirty="0" smtClean="0">
              <a:latin typeface="Gungsuh" pitchFamily="18" charset="-127"/>
              <a:ea typeface="Gungsuh" pitchFamily="18" charset="-127"/>
              <a:cs typeface="Arial" pitchFamily="34" charset="0"/>
            </a:endParaRPr>
          </a:p>
          <a:p>
            <a:pPr algn="just"/>
            <a:r>
              <a:rPr lang="en-US" sz="2000" dirty="0" err="1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Amin</a:t>
            </a:r>
            <a:r>
              <a:rPr lang="en-US" sz="2000" dirty="0" smtClean="0">
                <a:latin typeface="Gungsuh" pitchFamily="18" charset="-127"/>
                <a:ea typeface="Gungsuh" pitchFamily="18" charset="-127"/>
                <a:cs typeface="Arial" pitchFamily="34" charset="0"/>
              </a:rPr>
              <a:t>.</a:t>
            </a:r>
          </a:p>
          <a:p>
            <a:pPr algn="just"/>
            <a:endParaRPr lang="en-US" sz="2000" dirty="0" smtClean="0">
              <a:latin typeface="Gungsuh" pitchFamily="18" charset="-127"/>
              <a:ea typeface="Gungsuh" pitchFamily="18" charset="-127"/>
              <a:cs typeface="Arial" pitchFamily="34" charset="0"/>
            </a:endParaRP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583</TotalTime>
  <Words>194</Words>
  <Application>Microsoft Office PowerPoint</Application>
  <PresentationFormat>On-screen Show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Oriel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Update24h_com</cp:lastModifiedBy>
  <cp:revision>248</cp:revision>
  <dcterms:created xsi:type="dcterms:W3CDTF">2006-08-16T00:00:00Z</dcterms:created>
  <dcterms:modified xsi:type="dcterms:W3CDTF">2015-01-01T13:49:50Z</dcterms:modified>
</cp:coreProperties>
</file>