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7696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Felix Titling" pitchFamily="82" charset="0"/>
              </a:rPr>
              <a:t>PERAYAAN NATAL KAUM PEREMPUAN GMIT AGAPE</a:t>
            </a:r>
          </a:p>
          <a:p>
            <a:pPr algn="ctr"/>
            <a:r>
              <a:rPr lang="en-US" dirty="0" smtClean="0">
                <a:latin typeface="Felix Titling" pitchFamily="82" charset="0"/>
              </a:rPr>
              <a:t>BERSAMA JANDA,DUDA PENDETA DAN UTUSAN INJIL KPWK KUPANG BARAT</a:t>
            </a:r>
          </a:p>
          <a:p>
            <a:pPr algn="ctr"/>
            <a:r>
              <a:rPr lang="en-US" dirty="0" smtClean="0">
                <a:latin typeface="Felix Titling" pitchFamily="82" charset="0"/>
              </a:rPr>
              <a:t>KAMIS,18 DESEMBER 2014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>
                <a:latin typeface="Felix Titling" pitchFamily="82" charset="0"/>
              </a:rPr>
              <a:t>TEMA : AKU MENYEBUT KAMU SAHABAT</a:t>
            </a:r>
          </a:p>
          <a:p>
            <a:pPr algn="ctr"/>
            <a:r>
              <a:rPr lang="en-US" dirty="0" smtClean="0">
                <a:latin typeface="Felix Titling" pitchFamily="82" charset="0"/>
              </a:rPr>
              <a:t>NATS PEMBIMBING : YOHANES 15 : 15</a:t>
            </a:r>
          </a:p>
        </p:txBody>
      </p:sp>
      <p:pic>
        <p:nvPicPr>
          <p:cNvPr id="1027" name="Picture 3" descr="G:\dokumentasi gereja\lansia\New Folder\buat report\DSC_21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3136" y="2665836"/>
            <a:ext cx="5238750" cy="342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6068" y="423204"/>
            <a:ext cx="75438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Tempat</a:t>
            </a:r>
            <a:r>
              <a:rPr lang="en-US" dirty="0" smtClean="0">
                <a:latin typeface="High Tower Text" pitchFamily="18" charset="0"/>
              </a:rPr>
              <a:t>			 : GMIT </a:t>
            </a:r>
            <a:r>
              <a:rPr lang="en-US" dirty="0" err="1" smtClean="0">
                <a:latin typeface="High Tower Text" pitchFamily="18" charset="0"/>
              </a:rPr>
              <a:t>Getsemani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Sikumana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Waktu</a:t>
            </a:r>
            <a:r>
              <a:rPr lang="en-US" dirty="0" smtClean="0">
                <a:latin typeface="High Tower Text" pitchFamily="18" charset="0"/>
              </a:rPr>
              <a:t>			</a:t>
            </a:r>
            <a:r>
              <a:rPr lang="en-US" dirty="0" smtClean="0">
                <a:latin typeface="High Tower Text" pitchFamily="18" charset="0"/>
              </a:rPr>
              <a:t>	 </a:t>
            </a:r>
            <a:r>
              <a:rPr lang="en-US" dirty="0" smtClean="0">
                <a:latin typeface="High Tower Text" pitchFamily="18" charset="0"/>
              </a:rPr>
              <a:t>: 18.00 - 20.00 WITA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High Tower Text" pitchFamily="18" charset="0"/>
              </a:rPr>
              <a:t>MC				 : </a:t>
            </a:r>
            <a:r>
              <a:rPr lang="en-US" dirty="0" err="1" smtClean="0">
                <a:latin typeface="High Tower Text" pitchFamily="18" charset="0"/>
              </a:rPr>
              <a:t>Sdri.Rika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High Tower Text" pitchFamily="18" charset="0"/>
              </a:rPr>
              <a:t>Singer			</a:t>
            </a:r>
            <a:r>
              <a:rPr lang="en-US" dirty="0" smtClean="0">
                <a:latin typeface="High Tower Text" pitchFamily="18" charset="0"/>
              </a:rPr>
              <a:t>	 </a:t>
            </a:r>
            <a:r>
              <a:rPr lang="en-US" dirty="0" smtClean="0">
                <a:latin typeface="High Tower Text" pitchFamily="18" charset="0"/>
              </a:rPr>
              <a:t>: </a:t>
            </a:r>
            <a:r>
              <a:rPr lang="en-US" dirty="0" err="1" smtClean="0">
                <a:latin typeface="High Tower Text" pitchFamily="18" charset="0"/>
              </a:rPr>
              <a:t>Ibu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Isye</a:t>
            </a:r>
            <a:r>
              <a:rPr lang="en-US" dirty="0" smtClean="0">
                <a:latin typeface="High Tower Text" pitchFamily="18" charset="0"/>
              </a:rPr>
              <a:t> &amp; </a:t>
            </a:r>
            <a:r>
              <a:rPr lang="en-US" dirty="0" err="1" smtClean="0">
                <a:latin typeface="High Tower Text" pitchFamily="18" charset="0"/>
              </a:rPr>
              <a:t>Ibu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Sisca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Pemusik</a:t>
            </a:r>
            <a:r>
              <a:rPr lang="en-US" dirty="0" smtClean="0">
                <a:latin typeface="High Tower Text" pitchFamily="18" charset="0"/>
              </a:rPr>
              <a:t>			 : </a:t>
            </a:r>
            <a:r>
              <a:rPr lang="en-US" dirty="0" err="1" smtClean="0">
                <a:latin typeface="High Tower Text" pitchFamily="18" charset="0"/>
              </a:rPr>
              <a:t>Ev.Ellen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Amallo,S.Pdk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Doa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Pembuka</a:t>
            </a:r>
            <a:r>
              <a:rPr lang="en-US" dirty="0" smtClean="0">
                <a:latin typeface="High Tower Text" pitchFamily="18" charset="0"/>
              </a:rPr>
              <a:t>			 : </a:t>
            </a:r>
            <a:r>
              <a:rPr lang="en-US" dirty="0" err="1" smtClean="0">
                <a:latin typeface="High Tower Text" pitchFamily="18" charset="0"/>
              </a:rPr>
              <a:t>Pdt.Aluh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Riwukaho,S.Th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High Tower Text" pitchFamily="18" charset="0"/>
              </a:rPr>
              <a:t>Solo				 : </a:t>
            </a:r>
            <a:r>
              <a:rPr lang="en-US" dirty="0" err="1" smtClean="0">
                <a:latin typeface="High Tower Text" pitchFamily="18" charset="0"/>
              </a:rPr>
              <a:t>Ibu</a:t>
            </a:r>
            <a:r>
              <a:rPr lang="en-US" dirty="0" smtClean="0">
                <a:latin typeface="High Tower Text" pitchFamily="18" charset="0"/>
              </a:rPr>
              <a:t> Lily &amp; </a:t>
            </a:r>
            <a:r>
              <a:rPr lang="en-US" dirty="0" err="1" smtClean="0">
                <a:latin typeface="High Tower Text" pitchFamily="18" charset="0"/>
              </a:rPr>
              <a:t>Ibu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Isye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Pengkhotbah</a:t>
            </a:r>
            <a:r>
              <a:rPr lang="en-US" dirty="0" smtClean="0">
                <a:latin typeface="High Tower Text" pitchFamily="18" charset="0"/>
              </a:rPr>
              <a:t>			 : </a:t>
            </a:r>
            <a:r>
              <a:rPr lang="en-US" dirty="0" err="1" smtClean="0">
                <a:latin typeface="High Tower Text" pitchFamily="18" charset="0"/>
              </a:rPr>
              <a:t>Pdt.Yandhi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Manobe,S.Th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Nats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Bacaan</a:t>
            </a:r>
            <a:r>
              <a:rPr lang="en-US" dirty="0" smtClean="0">
                <a:latin typeface="High Tower Text" pitchFamily="18" charset="0"/>
              </a:rPr>
              <a:t>			 : </a:t>
            </a:r>
            <a:r>
              <a:rPr lang="en-US" dirty="0" err="1" smtClean="0">
                <a:latin typeface="High Tower Text" pitchFamily="18" charset="0"/>
              </a:rPr>
              <a:t>Mikha</a:t>
            </a:r>
            <a:r>
              <a:rPr lang="en-US" dirty="0" smtClean="0">
                <a:latin typeface="High Tower Text" pitchFamily="18" charset="0"/>
              </a:rPr>
              <a:t> 5 : 1 / Roma 6 : 17-19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Doa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Persembahan</a:t>
            </a:r>
            <a:r>
              <a:rPr lang="en-US" dirty="0" smtClean="0">
                <a:latin typeface="High Tower Text" pitchFamily="18" charset="0"/>
              </a:rPr>
              <a:t>		 : </a:t>
            </a:r>
            <a:r>
              <a:rPr lang="en-US" dirty="0" err="1" smtClean="0">
                <a:latin typeface="High Tower Text" pitchFamily="18" charset="0"/>
              </a:rPr>
              <a:t>Pdt.Anthoneta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Manobe,S.Th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Doa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Berkat</a:t>
            </a:r>
            <a:r>
              <a:rPr lang="en-US" dirty="0" smtClean="0">
                <a:latin typeface="High Tower Text" pitchFamily="18" charset="0"/>
              </a:rPr>
              <a:t>			 : </a:t>
            </a:r>
            <a:r>
              <a:rPr lang="en-US" dirty="0" err="1" smtClean="0">
                <a:latin typeface="High Tower Text" pitchFamily="18" charset="0"/>
              </a:rPr>
              <a:t>Pdt.Yandhi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Manobe,S.Th</a:t>
            </a:r>
            <a:endParaRPr lang="en-US" dirty="0" smtClean="0">
              <a:latin typeface="High Tower Text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latin typeface="High Tower Text" pitchFamily="18" charset="0"/>
              </a:rPr>
              <a:t>Pembakaran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Lilin</a:t>
            </a:r>
            <a:r>
              <a:rPr lang="en-US" dirty="0" smtClean="0">
                <a:latin typeface="High Tower Text" pitchFamily="18" charset="0"/>
              </a:rPr>
              <a:t> &amp; </a:t>
            </a:r>
            <a:r>
              <a:rPr lang="en-US" dirty="0" err="1" smtClean="0">
                <a:latin typeface="High Tower Text" pitchFamily="18" charset="0"/>
              </a:rPr>
              <a:t>Pesan</a:t>
            </a:r>
            <a:r>
              <a:rPr lang="en-US" dirty="0" smtClean="0">
                <a:latin typeface="High Tower Text" pitchFamily="18" charset="0"/>
              </a:rPr>
              <a:t> Natal: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High Tower Text" pitchFamily="18" charset="0"/>
              </a:rPr>
              <a:t>Ketua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Komisi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Wanita</a:t>
            </a:r>
            <a:r>
              <a:rPr lang="en-US" dirty="0" smtClean="0">
                <a:latin typeface="High Tower Text" pitchFamily="18" charset="0"/>
              </a:rPr>
              <a:t> GMIT Agape : </a:t>
            </a:r>
            <a:r>
              <a:rPr lang="en-US" dirty="0" err="1" smtClean="0">
                <a:latin typeface="High Tower Text" pitchFamily="18" charset="0"/>
              </a:rPr>
              <a:t>Ibu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Adelin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Sumargo</a:t>
            </a:r>
            <a:endParaRPr lang="en-US" dirty="0" smtClean="0">
              <a:latin typeface="High Tower Text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High Tower Text" pitchFamily="18" charset="0"/>
              </a:rPr>
              <a:t>Ketua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Majelis</a:t>
            </a:r>
            <a:r>
              <a:rPr lang="en-US" dirty="0" smtClean="0">
                <a:latin typeface="High Tower Text" pitchFamily="18" charset="0"/>
              </a:rPr>
              <a:t> GMIT Agape : </a:t>
            </a:r>
            <a:r>
              <a:rPr lang="en-US" dirty="0" err="1" smtClean="0">
                <a:latin typeface="High Tower Text" pitchFamily="18" charset="0"/>
              </a:rPr>
              <a:t>Bapak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Laurensius</a:t>
            </a:r>
            <a:r>
              <a:rPr lang="en-US" dirty="0" smtClean="0">
                <a:latin typeface="High Tower Text" pitchFamily="18" charset="0"/>
              </a:rPr>
              <a:t> Lulu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High Tower Text" pitchFamily="18" charset="0"/>
              </a:rPr>
              <a:t>Ketua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Majelis</a:t>
            </a:r>
            <a:r>
              <a:rPr lang="en-US" dirty="0" smtClean="0">
                <a:latin typeface="High Tower Text" pitchFamily="18" charset="0"/>
              </a:rPr>
              <a:t> GMIT </a:t>
            </a:r>
            <a:r>
              <a:rPr lang="en-US" dirty="0" err="1" smtClean="0">
                <a:latin typeface="High Tower Text" pitchFamily="18" charset="0"/>
              </a:rPr>
              <a:t>Getsemani</a:t>
            </a:r>
            <a:r>
              <a:rPr lang="en-US" dirty="0" smtClean="0">
                <a:latin typeface="High Tower Text" pitchFamily="18" charset="0"/>
              </a:rPr>
              <a:t> : </a:t>
            </a:r>
            <a:r>
              <a:rPr lang="en-US" dirty="0" err="1" smtClean="0">
                <a:latin typeface="High Tower Text" pitchFamily="18" charset="0"/>
              </a:rPr>
              <a:t>Ibu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Pdt.Aluh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Riwukaho,S.Th</a:t>
            </a:r>
            <a:endParaRPr lang="en-US" dirty="0" smtClean="0">
              <a:latin typeface="High Tower Text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High Tower Text" pitchFamily="18" charset="0"/>
              </a:rPr>
              <a:t>Wakil</a:t>
            </a:r>
            <a:r>
              <a:rPr lang="en-US" dirty="0" smtClean="0">
                <a:latin typeface="High Tower Text" pitchFamily="18" charset="0"/>
              </a:rPr>
              <a:t> Para </a:t>
            </a:r>
            <a:r>
              <a:rPr lang="en-US" dirty="0" err="1" smtClean="0">
                <a:latin typeface="High Tower Text" pitchFamily="18" charset="0"/>
              </a:rPr>
              <a:t>Pendeta</a:t>
            </a:r>
            <a:r>
              <a:rPr lang="en-US" dirty="0" smtClean="0">
                <a:latin typeface="High Tower Text" pitchFamily="18" charset="0"/>
              </a:rPr>
              <a:t> Emeritus Wilayah </a:t>
            </a:r>
            <a:r>
              <a:rPr lang="en-US" dirty="0" err="1" smtClean="0">
                <a:latin typeface="High Tower Text" pitchFamily="18" charset="0"/>
              </a:rPr>
              <a:t>Kupang</a:t>
            </a:r>
            <a:r>
              <a:rPr lang="en-US" dirty="0" smtClean="0">
                <a:latin typeface="High Tower Text" pitchFamily="18" charset="0"/>
              </a:rPr>
              <a:t> Barat : </a:t>
            </a:r>
            <a:r>
              <a:rPr lang="en-US" dirty="0" err="1" smtClean="0">
                <a:latin typeface="High Tower Text" pitchFamily="18" charset="0"/>
              </a:rPr>
              <a:t>Bapak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Pdt.Marthen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Kiak</a:t>
            </a:r>
            <a:r>
              <a:rPr lang="en-US" dirty="0" smtClean="0">
                <a:latin typeface="High Tower Text" pitchFamily="18" charset="0"/>
              </a:rPr>
              <a:t> &amp;  </a:t>
            </a:r>
            <a:r>
              <a:rPr lang="en-US" dirty="0" err="1" smtClean="0">
                <a:latin typeface="High Tower Text" pitchFamily="18" charset="0"/>
              </a:rPr>
              <a:t>Ibu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Sion</a:t>
            </a:r>
            <a:r>
              <a:rPr lang="en-US" dirty="0" smtClean="0">
                <a:latin typeface="High Tower Text" pitchFamily="18" charset="0"/>
              </a:rPr>
              <a:t> </a:t>
            </a:r>
            <a:r>
              <a:rPr lang="en-US" dirty="0" err="1" smtClean="0">
                <a:latin typeface="High Tower Text" pitchFamily="18" charset="0"/>
              </a:rPr>
              <a:t>Nisnoni</a:t>
            </a:r>
            <a:endParaRPr lang="en-US" dirty="0" smtClean="0">
              <a:latin typeface="High Tower Text" pitchFamily="18" charset="0"/>
            </a:endParaRPr>
          </a:p>
          <a:p>
            <a:pPr marL="342900" indent="-342900"/>
            <a:endParaRPr lang="en-US" sz="2000" dirty="0" smtClean="0">
              <a:latin typeface="High Tower Text" pitchFamily="18" charset="0"/>
            </a:endParaRPr>
          </a:p>
          <a:p>
            <a:pPr marL="342900" indent="-342900"/>
            <a:r>
              <a:rPr lang="en-US" sz="2000" dirty="0" smtClean="0">
                <a:latin typeface="High Tower Text" pitchFamily="18" charset="0"/>
              </a:rPr>
              <a:t> </a:t>
            </a:r>
            <a:endParaRPr lang="en-US" sz="2000" dirty="0">
              <a:latin typeface="High Tower Tex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6788" y="752628"/>
            <a:ext cx="83820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Felix Titling" pitchFamily="82" charset="0"/>
              </a:rPr>
              <a:t>Materi</a:t>
            </a:r>
            <a:r>
              <a:rPr lang="en-US" sz="2400" dirty="0" smtClean="0">
                <a:latin typeface="Felix Titling" pitchFamily="82" charset="0"/>
              </a:rPr>
              <a:t>  </a:t>
            </a:r>
            <a:r>
              <a:rPr lang="en-US" sz="2400" dirty="0" err="1" smtClean="0">
                <a:latin typeface="Felix Titling" pitchFamily="82" charset="0"/>
              </a:rPr>
              <a:t>Khotbah</a:t>
            </a:r>
            <a:endParaRPr lang="en-US" sz="2400" dirty="0" smtClean="0">
              <a:latin typeface="Felix Titling" pitchFamily="82" charset="0"/>
            </a:endParaRPr>
          </a:p>
          <a:p>
            <a:pPr algn="just"/>
            <a:endParaRPr lang="en-US" dirty="0" smtClean="0"/>
          </a:p>
          <a:p>
            <a:pPr algn="just"/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Lukas 2 : 25-40,berkisah </a:t>
            </a:r>
            <a:r>
              <a:rPr lang="en-US" sz="2000" dirty="0" err="1" smtClean="0">
                <a:latin typeface="High Tower Text" pitchFamily="18" charset="0"/>
              </a:rPr>
              <a:t>tentang</a:t>
            </a:r>
            <a:r>
              <a:rPr lang="en-US" sz="2000" dirty="0" smtClean="0">
                <a:latin typeface="High Tower Text" pitchFamily="18" charset="0"/>
              </a:rPr>
              <a:t> Simeon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Hana.Kisah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adalah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tentang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bagaimana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mereka,yang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walaupun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masa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lanjut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usia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tetapi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tetap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setia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tinggal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Tuhan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untuk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menanti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kedatangan</a:t>
            </a:r>
            <a:r>
              <a:rPr lang="en-US" sz="2000" dirty="0" smtClean="0">
                <a:latin typeface="High Tower Text" pitchFamily="18" charset="0"/>
              </a:rPr>
              <a:t> Sang </a:t>
            </a:r>
            <a:r>
              <a:rPr lang="en-US" sz="2000" dirty="0" err="1" smtClean="0">
                <a:latin typeface="High Tower Text" pitchFamily="18" charset="0"/>
              </a:rPr>
              <a:t>Juruselamat,Kristus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Yesus</a:t>
            </a:r>
            <a:r>
              <a:rPr lang="en-US" sz="2000" dirty="0" smtClean="0">
                <a:latin typeface="High Tower Text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High Tower Text" pitchFamily="18" charset="0"/>
              </a:rPr>
              <a:t>Penantian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tentang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kedatangan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Yesus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adalah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hal</a:t>
            </a:r>
            <a:r>
              <a:rPr lang="en-US" sz="2000" dirty="0" smtClean="0">
                <a:latin typeface="High Tower Text" pitchFamily="18" charset="0"/>
              </a:rPr>
              <a:t> yang </a:t>
            </a:r>
            <a:r>
              <a:rPr lang="en-US" sz="2000" dirty="0" err="1" smtClean="0">
                <a:latin typeface="High Tower Text" pitchFamily="18" charset="0"/>
              </a:rPr>
              <a:t>sangat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berarti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bagi</a:t>
            </a:r>
            <a:r>
              <a:rPr lang="en-US" sz="2000" dirty="0" smtClean="0">
                <a:latin typeface="High Tower Text" pitchFamily="18" charset="0"/>
              </a:rPr>
              <a:t> Simeon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Hana</a:t>
            </a:r>
            <a:r>
              <a:rPr lang="en-US" sz="2000" dirty="0" smtClean="0">
                <a:latin typeface="High Tower Text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High Tower Text" pitchFamily="18" charset="0"/>
              </a:rPr>
              <a:t>Makna</a:t>
            </a:r>
            <a:r>
              <a:rPr lang="en-US" sz="2000" dirty="0" smtClean="0">
                <a:latin typeface="High Tower Text" pitchFamily="18" charset="0"/>
              </a:rPr>
              <a:t> natal </a:t>
            </a:r>
            <a:r>
              <a:rPr lang="en-US" sz="2000" dirty="0" err="1" smtClean="0">
                <a:latin typeface="High Tower Text" pitchFamily="18" charset="0"/>
              </a:rPr>
              <a:t>bagi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adalah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bagaimana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memperoleh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kepastian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tentang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kematian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mereka,setelah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melihat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Yesus</a:t>
            </a:r>
            <a:r>
              <a:rPr lang="en-US" sz="2000" dirty="0" smtClean="0">
                <a:latin typeface="High Tower Text" pitchFamily="18" charset="0"/>
              </a:rPr>
              <a:t> Sang </a:t>
            </a:r>
            <a:r>
              <a:rPr lang="en-US" sz="2000" dirty="0" err="1" smtClean="0">
                <a:latin typeface="High Tower Text" pitchFamily="18" charset="0"/>
              </a:rPr>
              <a:t>Juruselamat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itu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hadir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hidup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(</a:t>
            </a:r>
            <a:r>
              <a:rPr lang="en-US" sz="2000" dirty="0" err="1" smtClean="0">
                <a:latin typeface="High Tower Text" pitchFamily="18" charset="0"/>
              </a:rPr>
              <a:t>ayat</a:t>
            </a:r>
            <a:r>
              <a:rPr lang="en-US" sz="2000" dirty="0" smtClean="0">
                <a:latin typeface="High Tower Text" pitchFamily="18" charset="0"/>
              </a:rPr>
              <a:t> 29 : “ </a:t>
            </a:r>
            <a:r>
              <a:rPr lang="en-US" sz="2000" dirty="0" err="1" smtClean="0">
                <a:latin typeface="High Tower Text" pitchFamily="18" charset="0"/>
              </a:rPr>
              <a:t>Sekarang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Tuhan,biarkanlah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hamba</a:t>
            </a:r>
            <a:r>
              <a:rPr lang="en-US" sz="2000" dirty="0" smtClean="0">
                <a:latin typeface="High Tower Text" pitchFamily="18" charset="0"/>
              </a:rPr>
              <a:t>-Mu </a:t>
            </a:r>
            <a:r>
              <a:rPr lang="en-US" sz="2000" dirty="0" err="1" smtClean="0">
                <a:latin typeface="High Tower Text" pitchFamily="18" charset="0"/>
              </a:rPr>
              <a:t>ini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pergi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damai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sejahtera,sesuai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firman</a:t>
            </a:r>
            <a:r>
              <a:rPr lang="en-US" sz="2000" dirty="0" smtClean="0">
                <a:latin typeface="High Tower Text" pitchFamily="18" charset="0"/>
              </a:rPr>
              <a:t>-Mu..”).</a:t>
            </a:r>
          </a:p>
          <a:p>
            <a:pPr algn="just"/>
            <a:r>
              <a:rPr lang="en-US" sz="2000" dirty="0" smtClean="0">
                <a:latin typeface="High Tower Text" pitchFamily="18" charset="0"/>
              </a:rPr>
              <a:t> </a:t>
            </a:r>
            <a:endParaRPr lang="en-US" sz="2000" dirty="0">
              <a:latin typeface="High Tower Tex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712772"/>
            <a:ext cx="7848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latin typeface="High Tower Text" pitchFamily="18" charset="0"/>
              </a:rPr>
              <a:t>Adapun</a:t>
            </a:r>
            <a:r>
              <a:rPr lang="en-US" sz="2000" dirty="0" smtClean="0">
                <a:latin typeface="High Tower Text" pitchFamily="18" charset="0"/>
              </a:rPr>
              <a:t> yang </a:t>
            </a:r>
            <a:r>
              <a:rPr lang="en-US" sz="2000" dirty="0" err="1" smtClean="0">
                <a:latin typeface="High Tower Text" pitchFamily="18" charset="0"/>
              </a:rPr>
              <a:t>dibutuhkan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oleh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orang-orang</a:t>
            </a:r>
            <a:r>
              <a:rPr lang="en-US" sz="2000" dirty="0" smtClean="0">
                <a:latin typeface="High Tower Text" pitchFamily="18" charset="0"/>
              </a:rPr>
              <a:t> emeritus </a:t>
            </a:r>
            <a:r>
              <a:rPr lang="en-US" sz="2000" dirty="0" err="1" smtClean="0">
                <a:latin typeface="High Tower Text" pitchFamily="18" charset="0"/>
              </a:rPr>
              <a:t>ini,para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janda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duda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adalah</a:t>
            </a:r>
            <a:r>
              <a:rPr lang="en-US" sz="2000" dirty="0" smtClean="0">
                <a:latin typeface="High Tower Text" pitchFamily="18" charset="0"/>
              </a:rPr>
              <a:t> :</a:t>
            </a:r>
          </a:p>
          <a:p>
            <a:pPr algn="just">
              <a:buFont typeface="Arial" charset="0"/>
              <a:buChar char="•"/>
            </a:pPr>
            <a:r>
              <a:rPr lang="en-US" sz="2000" dirty="0" err="1" smtClean="0">
                <a:latin typeface="High Tower Text" pitchFamily="18" charset="0"/>
              </a:rPr>
              <a:t>Kepastian</a:t>
            </a:r>
            <a:r>
              <a:rPr lang="en-US" sz="2000" dirty="0" smtClean="0">
                <a:latin typeface="High Tower Text" pitchFamily="18" charset="0"/>
              </a:rPr>
              <a:t>(</a:t>
            </a:r>
            <a:r>
              <a:rPr lang="en-US" sz="2000" dirty="0" err="1" smtClean="0">
                <a:latin typeface="High Tower Text" pitchFamily="18" charset="0"/>
              </a:rPr>
              <a:t>karena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Juruselamat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sudah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datang</a:t>
            </a:r>
            <a:r>
              <a:rPr lang="en-US" sz="2000" dirty="0" smtClean="0">
                <a:latin typeface="High Tower Text" pitchFamily="18" charset="0"/>
              </a:rPr>
              <a:t>)</a:t>
            </a:r>
          </a:p>
          <a:p>
            <a:pPr algn="just"/>
            <a:r>
              <a:rPr lang="en-US" sz="2000" dirty="0" err="1" smtClean="0">
                <a:latin typeface="High Tower Text" pitchFamily="18" charset="0"/>
              </a:rPr>
              <a:t>Kematian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merupakan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anugerah,karena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kepastian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itu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sudah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datang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bagi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(</a:t>
            </a:r>
            <a:r>
              <a:rPr lang="en-US" sz="2000" dirty="0" err="1" smtClean="0">
                <a:latin typeface="High Tower Text" pitchFamily="18" charset="0"/>
              </a:rPr>
              <a:t>Yesus</a:t>
            </a:r>
            <a:r>
              <a:rPr lang="en-US" sz="2000" dirty="0" smtClean="0">
                <a:latin typeface="High Tower Text" pitchFamily="18" charset="0"/>
              </a:rPr>
              <a:t>).</a:t>
            </a:r>
          </a:p>
          <a:p>
            <a:pPr algn="just"/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usia</a:t>
            </a:r>
            <a:r>
              <a:rPr lang="en-US" sz="2000" dirty="0" smtClean="0">
                <a:latin typeface="High Tower Text" pitchFamily="18" charset="0"/>
              </a:rPr>
              <a:t> yang </a:t>
            </a:r>
            <a:r>
              <a:rPr lang="en-US" sz="2000" dirty="0" err="1" smtClean="0">
                <a:latin typeface="High Tower Text" pitchFamily="18" charset="0"/>
              </a:rPr>
              <a:t>lanjut,Simeon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Hana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merasa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bahwa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secara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jasmani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sudah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tidak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kuat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lagi,namun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tetap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dekat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bersandar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pada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Tuhan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untuk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mendapatkan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kekuatan.Kepastian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tentang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Yesus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itulah</a:t>
            </a:r>
            <a:r>
              <a:rPr lang="en-US" sz="2000" dirty="0" smtClean="0">
                <a:latin typeface="High Tower Text" pitchFamily="18" charset="0"/>
              </a:rPr>
              <a:t> yang </a:t>
            </a:r>
            <a:r>
              <a:rPr lang="en-US" sz="2000" dirty="0" err="1" smtClean="0">
                <a:latin typeface="High Tower Text" pitchFamily="18" charset="0"/>
              </a:rPr>
              <a:t>memberi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kekuatan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pengharapan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untuk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datang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tinggal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pelataran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rumah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Tuhan.Bahkan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Roh</a:t>
            </a:r>
            <a:r>
              <a:rPr lang="en-US" sz="2000" dirty="0" smtClean="0">
                <a:latin typeface="High Tower Text" pitchFamily="18" charset="0"/>
              </a:rPr>
              <a:t> Kudus </a:t>
            </a:r>
            <a:r>
              <a:rPr lang="en-US" sz="2000" dirty="0" err="1" smtClean="0">
                <a:latin typeface="High Tower Text" pitchFamily="18" charset="0"/>
              </a:rPr>
              <a:t>ada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atas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mereka,sehingga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dimampukan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mengenal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Mesias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itu.Kualitas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seseorang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untuk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tinggal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bersama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Tuhan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lebih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penting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daripada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usia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fisik</a:t>
            </a:r>
            <a:r>
              <a:rPr lang="en-US" sz="2000" dirty="0" smtClean="0">
                <a:latin typeface="High Tower Text" pitchFamily="18" charset="0"/>
              </a:rPr>
              <a:t> yang </a:t>
            </a:r>
            <a:r>
              <a:rPr lang="en-US" sz="2000" dirty="0" err="1" smtClean="0">
                <a:latin typeface="High Tower Text" pitchFamily="18" charset="0"/>
              </a:rPr>
              <a:t>masih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muda</a:t>
            </a:r>
            <a:r>
              <a:rPr lang="en-US" sz="2000" dirty="0" smtClean="0">
                <a:latin typeface="High Tower Text" pitchFamily="18" charset="0"/>
              </a:rPr>
              <a:t>/</a:t>
            </a:r>
            <a:r>
              <a:rPr lang="en-US" sz="2000" dirty="0" err="1" smtClean="0">
                <a:latin typeface="High Tower Text" pitchFamily="18" charset="0"/>
              </a:rPr>
              <a:t>tua</a:t>
            </a:r>
            <a:r>
              <a:rPr lang="en-US" sz="2000" dirty="0" smtClean="0">
                <a:latin typeface="High Tower Text" pitchFamily="18" charset="0"/>
              </a:rPr>
              <a:t>.</a:t>
            </a:r>
            <a:endParaRPr lang="en-US" sz="2000" dirty="0">
              <a:latin typeface="High Tower Tex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9456" y="831602"/>
            <a:ext cx="7924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000" dirty="0" err="1" smtClean="0">
                <a:latin typeface="High Tower Text" pitchFamily="18" charset="0"/>
              </a:rPr>
              <a:t>Kerinduan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untuk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tinggal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bersama-sama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kembali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dengan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anggota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keluarga</a:t>
            </a:r>
            <a:r>
              <a:rPr lang="en-US" sz="2000" dirty="0" smtClean="0">
                <a:latin typeface="High Tower Text" pitchFamily="18" charset="0"/>
              </a:rPr>
              <a:t> yang </a:t>
            </a:r>
            <a:r>
              <a:rPr lang="en-US" sz="2000" dirty="0" err="1" smtClean="0">
                <a:latin typeface="High Tower Text" pitchFamily="18" charset="0"/>
              </a:rPr>
              <a:t>terpisah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karena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kematian</a:t>
            </a:r>
            <a:r>
              <a:rPr lang="en-US" sz="2000" dirty="0" smtClean="0">
                <a:latin typeface="High Tower Text" pitchFamily="18" charset="0"/>
              </a:rPr>
              <a:t>(</a:t>
            </a:r>
            <a:r>
              <a:rPr lang="en-US" sz="2000" dirty="0" err="1" smtClean="0">
                <a:latin typeface="High Tower Text" pitchFamily="18" charset="0"/>
              </a:rPr>
              <a:t>suami,istri</a:t>
            </a:r>
            <a:r>
              <a:rPr lang="en-US" sz="2000" dirty="0" smtClean="0">
                <a:latin typeface="High Tower Text" pitchFamily="18" charset="0"/>
              </a:rPr>
              <a:t>),</a:t>
            </a:r>
            <a:r>
              <a:rPr lang="en-US" sz="2000" dirty="0" err="1" smtClean="0">
                <a:latin typeface="High Tower Text" pitchFamily="18" charset="0"/>
              </a:rPr>
              <a:t>maupun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karena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pekerjaan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hidup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berkeluarga</a:t>
            </a:r>
            <a:r>
              <a:rPr lang="en-US" sz="2000" dirty="0" smtClean="0">
                <a:latin typeface="High Tower Text" pitchFamily="18" charset="0"/>
              </a:rPr>
              <a:t> (</a:t>
            </a:r>
            <a:r>
              <a:rPr lang="en-US" sz="2000" dirty="0" err="1" smtClean="0">
                <a:latin typeface="High Tower Text" pitchFamily="18" charset="0"/>
              </a:rPr>
              <a:t>anak-anak</a:t>
            </a:r>
            <a:r>
              <a:rPr lang="en-US" sz="2000" dirty="0" smtClean="0">
                <a:latin typeface="High Tower Text" pitchFamily="18" charset="0"/>
              </a:rPr>
              <a:t>).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(</a:t>
            </a:r>
            <a:r>
              <a:rPr lang="en-US" sz="2000" dirty="0" err="1" smtClean="0">
                <a:latin typeface="High Tower Text" pitchFamily="18" charset="0"/>
              </a:rPr>
              <a:t>para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emeritus,janda,duda</a:t>
            </a:r>
            <a:r>
              <a:rPr lang="en-US" sz="2000" dirty="0" smtClean="0">
                <a:latin typeface="High Tower Text" pitchFamily="18" charset="0"/>
              </a:rPr>
              <a:t>) </a:t>
            </a:r>
            <a:r>
              <a:rPr lang="en-US" sz="2000" dirty="0" err="1" smtClean="0">
                <a:latin typeface="High Tower Text" pitchFamily="18" charset="0"/>
              </a:rPr>
              <a:t>merasa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sendiri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karena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peristiwa-peristiwa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diatas</a:t>
            </a:r>
            <a:r>
              <a:rPr lang="en-US" sz="2000" dirty="0" smtClean="0">
                <a:latin typeface="High Tower Text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High Tower Text" pitchFamily="18" charset="0"/>
              </a:rPr>
              <a:t>Simeon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Hana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ini,akan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selalu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menyatakan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bahwa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kematian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adalah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anugerah,apa</a:t>
            </a:r>
            <a:r>
              <a:rPr lang="en-US" sz="2000" dirty="0" smtClean="0">
                <a:latin typeface="High Tower Text" pitchFamily="18" charset="0"/>
              </a:rPr>
              <a:t> yang </a:t>
            </a:r>
            <a:r>
              <a:rPr lang="en-US" sz="2000" dirty="0" err="1" smtClean="0">
                <a:latin typeface="High Tower Text" pitchFamily="18" charset="0"/>
              </a:rPr>
              <a:t>menjadi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kerinduan,karena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kepastian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itu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datang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bagi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(</a:t>
            </a:r>
            <a:r>
              <a:rPr lang="en-US" sz="2000" dirty="0" err="1" smtClean="0">
                <a:latin typeface="High Tower Text" pitchFamily="18" charset="0"/>
              </a:rPr>
              <a:t>bahwa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mereka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diselamatkan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oleh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Kristus</a:t>
            </a:r>
            <a:r>
              <a:rPr lang="en-US" sz="2000" dirty="0" smtClean="0">
                <a:latin typeface="High Tower Text" pitchFamily="18" charset="0"/>
              </a:rPr>
              <a:t>).</a:t>
            </a:r>
          </a:p>
          <a:p>
            <a:pPr algn="just"/>
            <a:r>
              <a:rPr lang="en-US" sz="2000" dirty="0" smtClean="0">
                <a:latin typeface="High Tower Text" pitchFamily="18" charset="0"/>
              </a:rPr>
              <a:t>Yang </a:t>
            </a:r>
            <a:r>
              <a:rPr lang="en-US" sz="2000" dirty="0" err="1" smtClean="0">
                <a:latin typeface="High Tower Text" pitchFamily="18" charset="0"/>
              </a:rPr>
              <a:t>penting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utama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bagi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orang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percaya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adalah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apakah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kita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tetap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tinggal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Kristus</a:t>
            </a:r>
            <a:r>
              <a:rPr lang="en-US" sz="2000" dirty="0" smtClean="0">
                <a:latin typeface="High Tower Text" pitchFamily="18" charset="0"/>
              </a:rPr>
              <a:t>/</a:t>
            </a:r>
            <a:r>
              <a:rPr lang="en-US" sz="2000" dirty="0" err="1" smtClean="0">
                <a:latin typeface="High Tower Text" pitchFamily="18" charset="0"/>
              </a:rPr>
              <a:t>tidak,sampai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masa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tua</a:t>
            </a:r>
            <a:r>
              <a:rPr lang="en-US" sz="2000" dirty="0" smtClean="0">
                <a:latin typeface="High Tower Text" pitchFamily="18" charset="0"/>
              </a:rPr>
              <a:t> /</a:t>
            </a:r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masa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tua</a:t>
            </a:r>
            <a:r>
              <a:rPr lang="en-US" sz="2000" dirty="0" smtClean="0">
                <a:latin typeface="High Tower Text" pitchFamily="18" charset="0"/>
              </a:rPr>
              <a:t> (</a:t>
            </a:r>
            <a:r>
              <a:rPr lang="en-US" sz="2000" dirty="0" err="1" smtClean="0">
                <a:latin typeface="High Tower Text" pitchFamily="18" charset="0"/>
              </a:rPr>
              <a:t>para</a:t>
            </a:r>
            <a:r>
              <a:rPr lang="en-US" sz="2000" dirty="0" smtClean="0">
                <a:latin typeface="High Tower Text" pitchFamily="18" charset="0"/>
              </a:rPr>
              <a:t> emeritus).</a:t>
            </a:r>
          </a:p>
          <a:p>
            <a:pPr algn="just"/>
            <a:r>
              <a:rPr lang="en-US" sz="2000" dirty="0" smtClean="0">
                <a:latin typeface="High Tower Text" pitchFamily="18" charset="0"/>
              </a:rPr>
              <a:t> </a:t>
            </a:r>
            <a:endParaRPr lang="en-US" sz="20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1608" y="923792"/>
            <a:ext cx="8153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High Tower Text" pitchFamily="18" charset="0"/>
              </a:rPr>
              <a:t>Natal </a:t>
            </a:r>
            <a:r>
              <a:rPr lang="en-US" sz="2000" dirty="0" err="1" smtClean="0">
                <a:latin typeface="High Tower Text" pitchFamily="18" charset="0"/>
              </a:rPr>
              <a:t>ini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mengajak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kita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untuk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memahami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bahwa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Roh</a:t>
            </a:r>
            <a:r>
              <a:rPr lang="en-US" sz="2000" dirty="0" smtClean="0">
                <a:latin typeface="High Tower Text" pitchFamily="18" charset="0"/>
              </a:rPr>
              <a:t> Kudus </a:t>
            </a:r>
            <a:r>
              <a:rPr lang="en-US" sz="2000" dirty="0" err="1" smtClean="0">
                <a:latin typeface="High Tower Text" pitchFamily="18" charset="0"/>
              </a:rPr>
              <a:t>bekerja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melampaui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akal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kita,seperti</a:t>
            </a:r>
            <a:r>
              <a:rPr lang="en-US" sz="2000" dirty="0" smtClean="0">
                <a:latin typeface="High Tower Text" pitchFamily="18" charset="0"/>
              </a:rPr>
              <a:t> Maria yang </a:t>
            </a:r>
            <a:r>
              <a:rPr lang="en-US" sz="2000" dirty="0" err="1" smtClean="0">
                <a:latin typeface="High Tower Text" pitchFamily="18" charset="0"/>
              </a:rPr>
              <a:t>memahami</a:t>
            </a:r>
            <a:r>
              <a:rPr lang="en-US" sz="2000" dirty="0" smtClean="0">
                <a:latin typeface="High Tower Text" pitchFamily="18" charset="0"/>
              </a:rPr>
              <a:t>  </a:t>
            </a:r>
            <a:r>
              <a:rPr lang="en-US" sz="2000" dirty="0" err="1" smtClean="0">
                <a:latin typeface="High Tower Text" pitchFamily="18" charset="0"/>
              </a:rPr>
              <a:t>bahwa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Roh</a:t>
            </a:r>
            <a:r>
              <a:rPr lang="en-US" sz="2000" dirty="0" smtClean="0">
                <a:latin typeface="High Tower Text" pitchFamily="18" charset="0"/>
              </a:rPr>
              <a:t> Kudus </a:t>
            </a:r>
            <a:r>
              <a:rPr lang="en-US" sz="2000" dirty="0" err="1" smtClean="0">
                <a:latin typeface="High Tower Text" pitchFamily="18" charset="0"/>
              </a:rPr>
              <a:t>bekerja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lewat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dia,untuk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kelahiran</a:t>
            </a:r>
            <a:r>
              <a:rPr lang="en-US" sz="2000" dirty="0" smtClean="0">
                <a:latin typeface="High Tower Text" pitchFamily="18" charset="0"/>
              </a:rPr>
              <a:t> Sang </a:t>
            </a:r>
            <a:r>
              <a:rPr lang="en-US" sz="2000" dirty="0" err="1" smtClean="0">
                <a:latin typeface="High Tower Text" pitchFamily="18" charset="0"/>
              </a:rPr>
              <a:t>Juruselamat</a:t>
            </a:r>
            <a:r>
              <a:rPr lang="en-US" sz="2000" dirty="0" smtClean="0">
                <a:latin typeface="High Tower Text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High Tower Text" pitchFamily="18" charset="0"/>
              </a:rPr>
              <a:t>Biarlah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nama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Tuhan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tetap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dipuji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diagungkan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oleh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para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pendahulu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gereja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kita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semua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dalam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segala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aspek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hidup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kita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saat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ini</a:t>
            </a:r>
            <a:r>
              <a:rPr lang="en-US" sz="2000" dirty="0" smtClean="0">
                <a:latin typeface="High Tower Text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High Tower Text" pitchFamily="18" charset="0"/>
              </a:rPr>
              <a:t>Selamat</a:t>
            </a:r>
            <a:r>
              <a:rPr lang="en-US" sz="2000" dirty="0" smtClean="0">
                <a:latin typeface="High Tower Text" pitchFamily="18" charset="0"/>
              </a:rPr>
              <a:t>  </a:t>
            </a:r>
            <a:r>
              <a:rPr lang="en-US" sz="2000" dirty="0" err="1" smtClean="0">
                <a:latin typeface="High Tower Text" pitchFamily="18" charset="0"/>
              </a:rPr>
              <a:t>merayakan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natal,selamat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menyambut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kedatangan</a:t>
            </a:r>
            <a:r>
              <a:rPr lang="en-US" sz="2000" dirty="0" smtClean="0">
                <a:latin typeface="High Tower Text" pitchFamily="18" charset="0"/>
              </a:rPr>
              <a:t> </a:t>
            </a:r>
            <a:r>
              <a:rPr lang="en-US" sz="2000" dirty="0" err="1" smtClean="0">
                <a:latin typeface="High Tower Text" pitchFamily="18" charset="0"/>
              </a:rPr>
              <a:t>Juruselamat</a:t>
            </a:r>
            <a:r>
              <a:rPr lang="en-US" sz="2000" dirty="0" smtClean="0">
                <a:latin typeface="High Tower Text" pitchFamily="18" charset="0"/>
              </a:rPr>
              <a:t>.</a:t>
            </a:r>
          </a:p>
          <a:p>
            <a:pPr algn="just"/>
            <a:endParaRPr lang="en-US" sz="2000" dirty="0" smtClean="0">
              <a:latin typeface="High Tower Text" pitchFamily="18" charset="0"/>
            </a:endParaRPr>
          </a:p>
          <a:p>
            <a:pPr algn="just"/>
            <a:r>
              <a:rPr lang="en-US" sz="2000" dirty="0" err="1" smtClean="0">
                <a:latin typeface="High Tower Text" pitchFamily="18" charset="0"/>
              </a:rPr>
              <a:t>Amin</a:t>
            </a:r>
            <a:r>
              <a:rPr lang="en-US" sz="2000" dirty="0" smtClean="0">
                <a:latin typeface="High Tower Text" pitchFamily="18" charset="0"/>
              </a:rPr>
              <a:t>.</a:t>
            </a:r>
            <a:endParaRPr lang="en-US" sz="2000" dirty="0">
              <a:latin typeface="High Tower Text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</TotalTime>
  <Words>355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Update24h_com</cp:lastModifiedBy>
  <cp:revision>55</cp:revision>
  <dcterms:created xsi:type="dcterms:W3CDTF">2006-08-16T00:00:00Z</dcterms:created>
  <dcterms:modified xsi:type="dcterms:W3CDTF">2015-01-01T13:42:22Z</dcterms:modified>
</cp:coreProperties>
</file>