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dokumentasi gereja\tiupan sangkakal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3810000" cy="253538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327660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Sangkakala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err="1" smtClean="0"/>
              <a:t>sangka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sejenis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tiup</a:t>
            </a:r>
            <a:r>
              <a:rPr lang="en-US" dirty="0" smtClean="0"/>
              <a:t> yang </a:t>
            </a:r>
            <a:r>
              <a:rPr lang="en-US" dirty="0" err="1" smtClean="0"/>
              <a:t>terbuat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cangkang</a:t>
            </a:r>
            <a:r>
              <a:rPr lang="en-US" dirty="0" smtClean="0"/>
              <a:t>  </a:t>
            </a:r>
            <a:r>
              <a:rPr lang="en-US" dirty="0" err="1" smtClean="0"/>
              <a:t>kerang.Alat</a:t>
            </a:r>
            <a:r>
              <a:rPr lang="en-US" dirty="0" smtClean="0"/>
              <a:t> </a:t>
            </a:r>
            <a:r>
              <a:rPr lang="en-US" dirty="0" err="1" smtClean="0"/>
              <a:t>tiup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sangkakala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sangka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ditiup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bunyian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sangkakala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,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berperang</a:t>
            </a:r>
            <a:r>
              <a:rPr lang="en-US" dirty="0" smtClean="0"/>
              <a:t>,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prajurit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 </a:t>
            </a:r>
            <a:r>
              <a:rPr lang="en-US" dirty="0" err="1" smtClean="0"/>
              <a:t>sangkakala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195" name="Picture 3" descr="F:\dokumentasi gereja\sangkakala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81000"/>
            <a:ext cx="4343400" cy="2514600"/>
          </a:xfrm>
          <a:prstGeom prst="rect">
            <a:avLst/>
          </a:prstGeom>
          <a:noFill/>
        </p:spPr>
      </p:pic>
      <p:pic>
        <p:nvPicPr>
          <p:cNvPr id="1026" name="Picture 2" descr="F:\dokumentasi gereja\benda alkitab\sangkakala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352800"/>
            <a:ext cx="2333625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dokumentasi gereja\pelita jaman daud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4191000" cy="285382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929390" y="762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Pelita</a:t>
            </a:r>
            <a:r>
              <a:rPr lang="en-US" dirty="0" smtClean="0"/>
              <a:t> </a:t>
            </a:r>
            <a:r>
              <a:rPr lang="en-US" dirty="0" err="1" smtClean="0"/>
              <a:t>jaman</a:t>
            </a:r>
            <a:r>
              <a:rPr lang="en-US" dirty="0" smtClean="0"/>
              <a:t> </a:t>
            </a:r>
            <a:r>
              <a:rPr lang="en-US" dirty="0" err="1" smtClean="0"/>
              <a:t>Daud</a:t>
            </a:r>
            <a:endParaRPr lang="en-US" dirty="0"/>
          </a:p>
        </p:txBody>
      </p:sp>
      <p:pic>
        <p:nvPicPr>
          <p:cNvPr id="5123" name="Picture 3" descr="F:\dokumentasi gereja\pelita jaman Yesu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429000"/>
            <a:ext cx="4191000" cy="29447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16502" y="3733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Pelita</a:t>
            </a:r>
            <a:r>
              <a:rPr lang="en-US" dirty="0" smtClean="0"/>
              <a:t> </a:t>
            </a:r>
            <a:r>
              <a:rPr lang="en-US" dirty="0" err="1" smtClean="0"/>
              <a:t>jaman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0200" y="1066801"/>
            <a:ext cx="350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Papirus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smtClean="0"/>
              <a:t>Papyrus</a:t>
            </a:r>
            <a:r>
              <a:rPr lang="en-US" dirty="0" smtClean="0"/>
              <a:t> (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: </a:t>
            </a:r>
            <a:r>
              <a:rPr lang="en-US" i="1" dirty="0" err="1" smtClean="0"/>
              <a:t>Cyperus</a:t>
            </a:r>
            <a:r>
              <a:rPr lang="en-US" i="1" dirty="0" smtClean="0"/>
              <a:t> papyrus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sejenis</a:t>
            </a:r>
            <a:r>
              <a:rPr lang="en-US" dirty="0" smtClean="0"/>
              <a:t>  </a:t>
            </a:r>
            <a:r>
              <a:rPr lang="en-US" dirty="0" err="1" smtClean="0"/>
              <a:t>tanaman</a:t>
            </a:r>
            <a:r>
              <a:rPr lang="en-US" dirty="0" smtClean="0"/>
              <a:t> air yang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kuno</a:t>
            </a:r>
            <a:r>
              <a:rPr lang="en-US" dirty="0" smtClean="0"/>
              <a:t>.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lembah</a:t>
            </a:r>
            <a:r>
              <a:rPr lang="en-US" dirty="0" smtClean="0"/>
              <a:t> Sungai Nil. </a:t>
            </a:r>
            <a:r>
              <a:rPr lang="en-US" dirty="0" err="1" smtClean="0"/>
              <a:t>Kira-kira</a:t>
            </a:r>
            <a:r>
              <a:rPr lang="en-US" dirty="0" smtClean="0"/>
              <a:t> 3500 SM, </a:t>
            </a:r>
            <a:r>
              <a:rPr lang="en-US" dirty="0" err="1" smtClean="0"/>
              <a:t>bangsa</a:t>
            </a:r>
            <a:r>
              <a:rPr lang="en-US" dirty="0" smtClean="0"/>
              <a:t>  </a:t>
            </a:r>
            <a:r>
              <a:rPr lang="en-US" dirty="0" err="1" smtClean="0"/>
              <a:t>Mesir</a:t>
            </a:r>
            <a:r>
              <a:rPr lang="en-US" dirty="0" smtClean="0"/>
              <a:t> </a:t>
            </a:r>
            <a:r>
              <a:rPr lang="en-US" dirty="0" err="1" smtClean="0"/>
              <a:t>Kuno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papirus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kulit-kulit</a:t>
            </a:r>
            <a:r>
              <a:rPr lang="en-US" dirty="0" smtClean="0"/>
              <a:t> </a:t>
            </a:r>
            <a:r>
              <a:rPr lang="en-US" dirty="0" err="1" smtClean="0"/>
              <a:t>tipis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kulit-kulit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r>
              <a:rPr lang="en-US" dirty="0" smtClean="0"/>
              <a:t> </a:t>
            </a:r>
            <a:r>
              <a:rPr lang="en-US" dirty="0" err="1" smtClean="0"/>
              <a:t>papirus</a:t>
            </a:r>
            <a:r>
              <a:rPr lang="en-US" dirty="0" smtClean="0"/>
              <a:t>,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(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) </a:t>
            </a:r>
            <a:r>
              <a:rPr lang="en-US" dirty="0" err="1" smtClean="0"/>
              <a:t>ditemukan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5867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8" name="Picture 4" descr="F:\dokumentasi gereja\papirus 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1"/>
            <a:ext cx="4800600" cy="3124200"/>
          </a:xfrm>
          <a:prstGeom prst="rect">
            <a:avLst/>
          </a:prstGeom>
          <a:noFill/>
        </p:spPr>
      </p:pic>
      <p:pic>
        <p:nvPicPr>
          <p:cNvPr id="1030" name="Picture 6" descr="F:\dokumentasi gereja\papir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657600"/>
            <a:ext cx="2790825" cy="1858159"/>
          </a:xfrm>
          <a:prstGeom prst="rect">
            <a:avLst/>
          </a:prstGeom>
          <a:noFill/>
        </p:spPr>
      </p:pic>
      <p:pic>
        <p:nvPicPr>
          <p:cNvPr id="1031" name="Picture 7" descr="F:\dokumentasi gereja\kertas papiru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657600"/>
            <a:ext cx="19050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32849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(</a:t>
            </a:r>
            <a:r>
              <a:rPr lang="en-US" i="1" dirty="0" err="1" smtClean="0"/>
              <a:t>Ficus</a:t>
            </a:r>
            <a:r>
              <a:rPr lang="en-US" dirty="0" smtClean="0"/>
              <a:t> </a:t>
            </a:r>
            <a:r>
              <a:rPr lang="en-US" i="1" dirty="0" err="1" smtClean="0"/>
              <a:t>carica</a:t>
            </a:r>
            <a:r>
              <a:rPr lang="en-US" dirty="0" smtClean="0"/>
              <a:t>),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zaitun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anggur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paling </a:t>
            </a:r>
            <a:r>
              <a:rPr lang="en-US" dirty="0" err="1" smtClean="0"/>
              <a:t>menonjol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Alkitab</a:t>
            </a:r>
            <a:r>
              <a:rPr lang="en-US" dirty="0" smtClean="0"/>
              <a:t>,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50 </a:t>
            </a:r>
            <a:r>
              <a:rPr lang="en-US" dirty="0" err="1" smtClean="0"/>
              <a:t>ayat</a:t>
            </a:r>
            <a:r>
              <a:rPr lang="en-US" dirty="0" smtClean="0"/>
              <a:t>. ( </a:t>
            </a:r>
            <a:r>
              <a:rPr lang="en-US" dirty="0" err="1" smtClean="0"/>
              <a:t>Hak</a:t>
            </a:r>
            <a:r>
              <a:rPr lang="en-US" dirty="0" smtClean="0"/>
              <a:t> 9 :8-13,Hab 3 :17))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Asia Barat </a:t>
            </a:r>
            <a:r>
              <a:rPr lang="en-US" dirty="0" err="1" smtClean="0"/>
              <a:t>Daya</a:t>
            </a:r>
            <a:r>
              <a:rPr lang="en-US" dirty="0" smtClean="0"/>
              <a:t>, Israel, </a:t>
            </a:r>
            <a:r>
              <a:rPr lang="en-US" dirty="0" err="1" smtClean="0"/>
              <a:t>Siria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Mesir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terkenal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umurnya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.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liar,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dibudidayakan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 ( Lukas 13 : 6-9)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beradaptasi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berbatu-batu</a:t>
            </a:r>
            <a:r>
              <a:rPr lang="en-US" dirty="0" smtClean="0"/>
              <a:t>. 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9 m, </a:t>
            </a:r>
            <a:r>
              <a:rPr lang="en-US" dirty="0" err="1" smtClean="0"/>
              <a:t>dengan</a:t>
            </a:r>
            <a:r>
              <a:rPr lang="en-US" dirty="0" smtClean="0"/>
              <a:t> diameter </a:t>
            </a:r>
            <a:r>
              <a:rPr lang="en-US" dirty="0" err="1" smtClean="0"/>
              <a:t>batang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0,6 m,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cabang-cabang</a:t>
            </a:r>
            <a:r>
              <a:rPr lang="en-US" dirty="0" smtClean="0"/>
              <a:t> yang </a:t>
            </a:r>
            <a:r>
              <a:rPr lang="en-US" dirty="0" err="1" smtClean="0"/>
              <a:t>melebar</a:t>
            </a:r>
            <a:r>
              <a:rPr lang="en-US" dirty="0" smtClean="0"/>
              <a:t>.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buahnya</a:t>
            </a:r>
            <a:r>
              <a:rPr lang="en-US" dirty="0" smtClean="0"/>
              <a:t>,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penaungan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 ( </a:t>
            </a:r>
            <a:r>
              <a:rPr lang="en-US" dirty="0" err="1" smtClean="0"/>
              <a:t>Yoh</a:t>
            </a:r>
            <a:r>
              <a:rPr lang="en-US" dirty="0" smtClean="0"/>
              <a:t> 1:48-50) </a:t>
            </a:r>
            <a:r>
              <a:rPr lang="en-US" dirty="0" err="1" smtClean="0"/>
              <a:t>Daun-daunnya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lebarnya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20 cm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.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sewaktu</a:t>
            </a:r>
            <a:r>
              <a:rPr lang="en-US" dirty="0" smtClean="0"/>
              <a:t> Adam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Hawa</a:t>
            </a:r>
            <a:r>
              <a:rPr lang="en-US" dirty="0" smtClean="0"/>
              <a:t> </a:t>
            </a:r>
            <a:r>
              <a:rPr lang="en-US" dirty="0" err="1" smtClean="0"/>
              <a:t>menyemat</a:t>
            </a:r>
            <a:r>
              <a:rPr lang="en-US" dirty="0" smtClean="0"/>
              <a:t> </a:t>
            </a:r>
            <a:r>
              <a:rPr lang="en-US" dirty="0" err="1" smtClean="0"/>
              <a:t>daun-daunnya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penutup</a:t>
            </a:r>
            <a:r>
              <a:rPr lang="en-US" dirty="0" smtClean="0"/>
              <a:t> </a:t>
            </a:r>
            <a:r>
              <a:rPr lang="en-US" dirty="0" err="1" smtClean="0"/>
              <a:t>pinggang</a:t>
            </a:r>
            <a:r>
              <a:rPr lang="en-US" dirty="0" smtClean="0"/>
              <a:t>. ( </a:t>
            </a:r>
            <a:r>
              <a:rPr lang="en-US" dirty="0" err="1" smtClean="0"/>
              <a:t>Kej</a:t>
            </a:r>
            <a:r>
              <a:rPr lang="en-US" dirty="0" smtClean="0"/>
              <a:t> 3 : 7)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Tengah, </a:t>
            </a:r>
            <a:r>
              <a:rPr lang="en-US" dirty="0" err="1" smtClean="0"/>
              <a:t>daun-daun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dijahit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membungkus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 lain.</a:t>
            </a:r>
            <a:endParaRPr lang="en-US" dirty="0"/>
          </a:p>
        </p:txBody>
      </p:sp>
      <p:pic>
        <p:nvPicPr>
          <p:cNvPr id="3" name="Picture 5" descr="F:\dokumentasi gereja\pohon ara 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2895600" cy="1905000"/>
          </a:xfrm>
          <a:prstGeom prst="rect">
            <a:avLst/>
          </a:prstGeom>
          <a:noFill/>
        </p:spPr>
      </p:pic>
      <p:pic>
        <p:nvPicPr>
          <p:cNvPr id="6146" name="Picture 2" descr="F:\dokumentasi gereja\buah ara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762000"/>
            <a:ext cx="2409825" cy="1581150"/>
          </a:xfrm>
          <a:prstGeom prst="rect">
            <a:avLst/>
          </a:prstGeom>
          <a:noFill/>
        </p:spPr>
      </p:pic>
      <p:pic>
        <p:nvPicPr>
          <p:cNvPr id="6147" name="Picture 3" descr="F:\dokumentasi gereja\pohon ara 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60960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dokumentasi gereja\pohon yud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4390896" cy="2514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42249" y="3589992"/>
            <a:ext cx="5715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Judas Tree (</a:t>
            </a:r>
            <a:r>
              <a:rPr lang="en-US" i="1" dirty="0" err="1" smtClean="0"/>
              <a:t>Cercis</a:t>
            </a:r>
            <a:r>
              <a:rPr lang="en-US" i="1" dirty="0" smtClean="0"/>
              <a:t> </a:t>
            </a:r>
            <a:r>
              <a:rPr lang="en-US" i="1" dirty="0" err="1" smtClean="0"/>
              <a:t>siliquastrum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yang </a:t>
            </a:r>
            <a:r>
              <a:rPr lang="en-US" dirty="0" err="1" smtClean="0"/>
              <a:t>berbunga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.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latinnya</a:t>
            </a:r>
            <a:r>
              <a:rPr lang="en-US" dirty="0" smtClean="0"/>
              <a:t> </a:t>
            </a:r>
            <a:r>
              <a:rPr lang="en-US" i="1" dirty="0" err="1" smtClean="0"/>
              <a:t>Cercis</a:t>
            </a:r>
            <a:r>
              <a:rPr lang="en-US" i="1" dirty="0" smtClean="0"/>
              <a:t> </a:t>
            </a:r>
            <a:r>
              <a:rPr lang="en-US" i="1" dirty="0" err="1" smtClean="0"/>
              <a:t>siliquastrum</a:t>
            </a:r>
            <a:r>
              <a:rPr lang="en-US" dirty="0" smtClean="0"/>
              <a:t>.   </a:t>
            </a:r>
            <a:r>
              <a:rPr lang="en-US" dirty="0" err="1" smtClean="0"/>
              <a:t>Dipercaya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berbunga</a:t>
            </a:r>
            <a:r>
              <a:rPr lang="en-US" dirty="0" smtClean="0"/>
              <a:t> </a:t>
            </a:r>
            <a:r>
              <a:rPr lang="en-US" dirty="0" err="1" smtClean="0"/>
              <a:t>putih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Yudas</a:t>
            </a:r>
            <a:r>
              <a:rPr lang="en-US" dirty="0" smtClean="0"/>
              <a:t> </a:t>
            </a:r>
            <a:r>
              <a:rPr lang="en-US" dirty="0" err="1" smtClean="0"/>
              <a:t>menggantung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malu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Judas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Prancis</a:t>
            </a:r>
            <a:r>
              <a:rPr lang="en-US" dirty="0" smtClean="0"/>
              <a:t> </a:t>
            </a:r>
            <a:r>
              <a:rPr lang="en-US" i="1" dirty="0" err="1" smtClean="0"/>
              <a:t>Arbre</a:t>
            </a:r>
            <a:r>
              <a:rPr lang="en-US" i="1" dirty="0" smtClean="0"/>
              <a:t> de </a:t>
            </a:r>
            <a:r>
              <a:rPr lang="en-US" i="1" dirty="0" err="1" smtClean="0"/>
              <a:t>Judée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Judea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berbukit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2" name="Picture 4" descr="F:\dokumentasi gereja\pohon-yuda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533400"/>
            <a:ext cx="32893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dokumentasi gereja\biji sesaw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76200"/>
            <a:ext cx="4206596" cy="2438400"/>
          </a:xfrm>
          <a:prstGeom prst="rect">
            <a:avLst/>
          </a:prstGeom>
          <a:noFill/>
        </p:spPr>
      </p:pic>
      <p:pic>
        <p:nvPicPr>
          <p:cNvPr id="7170" name="Picture 2" descr="F:\dokumentasi gereja\pohon sesaw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76200"/>
            <a:ext cx="3048000" cy="2476500"/>
          </a:xfrm>
          <a:prstGeom prst="rect">
            <a:avLst/>
          </a:prstGeom>
          <a:noFill/>
        </p:spPr>
      </p:pic>
      <p:pic>
        <p:nvPicPr>
          <p:cNvPr id="7171" name="Picture 3" descr="F:\dokumentasi gereja\bji sesawi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5097" y="76200"/>
            <a:ext cx="1428750" cy="2438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2638485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berasal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tiga</a:t>
            </a:r>
            <a:r>
              <a:rPr lang="en-US" sz="1600" dirty="0" smtClean="0"/>
              <a:t>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tanaman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berbeda</a:t>
            </a:r>
            <a:r>
              <a:rPr lang="en-US" sz="1600" dirty="0" smtClean="0"/>
              <a:t>: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hitam</a:t>
            </a:r>
            <a:r>
              <a:rPr lang="en-US" sz="1600" dirty="0" smtClean="0"/>
              <a:t> (</a:t>
            </a:r>
            <a:r>
              <a:rPr lang="en-US" sz="1600" dirty="0" err="1" smtClean="0"/>
              <a:t>nigra</a:t>
            </a:r>
            <a:r>
              <a:rPr lang="en-US" sz="1600" dirty="0" smtClean="0"/>
              <a:t>),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Indian </a:t>
            </a:r>
            <a:r>
              <a:rPr lang="en-US" sz="1600" dirty="0" err="1" smtClean="0"/>
              <a:t>berwarna</a:t>
            </a:r>
            <a:r>
              <a:rPr lang="en-US" sz="1600" dirty="0" smtClean="0"/>
              <a:t> </a:t>
            </a:r>
            <a:r>
              <a:rPr lang="en-US" sz="1600" dirty="0" err="1" smtClean="0"/>
              <a:t>coklat</a:t>
            </a:r>
            <a:r>
              <a:rPr lang="en-US" sz="1600" dirty="0" smtClean="0"/>
              <a:t> (</a:t>
            </a:r>
            <a:r>
              <a:rPr lang="en-US" sz="1600" dirty="0" err="1" smtClean="0"/>
              <a:t>juncea</a:t>
            </a:r>
            <a:r>
              <a:rPr lang="en-US" sz="1600" dirty="0" smtClean="0"/>
              <a:t>),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putih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kuning</a:t>
            </a:r>
            <a:r>
              <a:rPr lang="en-US" sz="1600" dirty="0" smtClean="0"/>
              <a:t> (</a:t>
            </a:r>
            <a:r>
              <a:rPr lang="en-US" sz="1600" dirty="0" err="1" smtClean="0"/>
              <a:t>hirta</a:t>
            </a:r>
            <a:r>
              <a:rPr lang="en-US" sz="1600" dirty="0" smtClean="0"/>
              <a:t> / </a:t>
            </a:r>
            <a:r>
              <a:rPr lang="en-US" sz="1600" dirty="0" err="1" smtClean="0"/>
              <a:t>sinapis</a:t>
            </a:r>
            <a:r>
              <a:rPr lang="en-US" sz="1600" dirty="0" smtClean="0"/>
              <a:t> alba). Diameter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kurang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1 </a:t>
            </a:r>
            <a:r>
              <a:rPr lang="en-US" sz="1600" dirty="0" err="1" smtClean="0"/>
              <a:t>milimeter</a:t>
            </a:r>
            <a:r>
              <a:rPr lang="en-US" sz="1600" dirty="0" smtClean="0"/>
              <a:t>.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biji-biji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ditempatkan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botol</a:t>
            </a:r>
            <a:r>
              <a:rPr lang="en-US" sz="1600" dirty="0" smtClean="0"/>
              <a:t>,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kita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memperkirakan</a:t>
            </a:r>
            <a:r>
              <a:rPr lang="en-US" sz="1600" dirty="0" smtClean="0"/>
              <a:t> </a:t>
            </a:r>
            <a:r>
              <a:rPr lang="en-US" sz="1600" dirty="0" err="1" smtClean="0"/>
              <a:t>seberapa</a:t>
            </a:r>
            <a:r>
              <a:rPr lang="en-US" sz="1600" dirty="0" smtClean="0"/>
              <a:t> </a:t>
            </a:r>
            <a:r>
              <a:rPr lang="en-US" sz="1600" dirty="0" err="1" smtClean="0"/>
              <a:t>besarnya</a:t>
            </a:r>
            <a:r>
              <a:rPr lang="en-US" sz="1600" dirty="0" smtClean="0"/>
              <a:t>.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biasa</a:t>
            </a:r>
            <a:r>
              <a:rPr lang="en-US" sz="1600" dirty="0" smtClean="0"/>
              <a:t> </a:t>
            </a:r>
            <a:r>
              <a:rPr lang="en-US" sz="1600" dirty="0" err="1" smtClean="0"/>
              <a:t>dipakai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bahan</a:t>
            </a:r>
            <a:r>
              <a:rPr lang="en-US" sz="1600" dirty="0" smtClean="0"/>
              <a:t> </a:t>
            </a:r>
            <a:r>
              <a:rPr lang="en-US" sz="1600" dirty="0" err="1" smtClean="0"/>
              <a:t>penyedap</a:t>
            </a:r>
            <a:r>
              <a:rPr lang="en-US" sz="1600" dirty="0" smtClean="0"/>
              <a:t> </a:t>
            </a:r>
            <a:r>
              <a:rPr lang="en-US" sz="1600" dirty="0" err="1" smtClean="0"/>
              <a:t>makanan</a:t>
            </a:r>
            <a:r>
              <a:rPr lang="en-US" sz="1600" dirty="0" smtClean="0"/>
              <a:t>. Di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benua</a:t>
            </a:r>
            <a:r>
              <a:rPr lang="en-US" sz="1600" dirty="0" smtClean="0"/>
              <a:t> Indian,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bahkan</a:t>
            </a:r>
            <a:r>
              <a:rPr lang="en-US" sz="1600" dirty="0" smtClean="0"/>
              <a:t> </a:t>
            </a:r>
            <a:r>
              <a:rPr lang="en-US" sz="1600" dirty="0" err="1" smtClean="0"/>
              <a:t>langsung</a:t>
            </a:r>
            <a:r>
              <a:rPr lang="en-US" sz="1600" dirty="0" smtClean="0"/>
              <a:t> </a:t>
            </a:r>
            <a:r>
              <a:rPr lang="en-US" sz="1600" dirty="0" err="1" smtClean="0"/>
              <a:t>digoreng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minyak</a:t>
            </a:r>
            <a:r>
              <a:rPr lang="en-US" sz="1600" dirty="0" smtClean="0"/>
              <a:t>; </a:t>
            </a:r>
            <a:r>
              <a:rPr lang="en-US" sz="1600" dirty="0" err="1" smtClean="0"/>
              <a:t>biji-biji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cepat</a:t>
            </a:r>
            <a:r>
              <a:rPr lang="en-US" sz="1600" dirty="0" smtClean="0"/>
              <a:t> </a:t>
            </a:r>
            <a:r>
              <a:rPr lang="en-US" sz="1600" dirty="0" err="1" smtClean="0"/>
              <a:t>masak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minyak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meletus</a:t>
            </a:r>
            <a:r>
              <a:rPr lang="en-US" sz="1600" dirty="0" smtClean="0"/>
              <a:t> </a:t>
            </a:r>
            <a:r>
              <a:rPr lang="en-US" sz="1600" dirty="0" err="1" smtClean="0"/>
              <a:t>menebarkan</a:t>
            </a:r>
            <a:r>
              <a:rPr lang="en-US" sz="1600" dirty="0" smtClean="0"/>
              <a:t> aroma </a:t>
            </a:r>
            <a:r>
              <a:rPr lang="en-US" sz="1600" dirty="0" err="1" smtClean="0"/>
              <a:t>dan</a:t>
            </a:r>
            <a:r>
              <a:rPr lang="en-US" sz="1600" dirty="0" smtClean="0"/>
              <a:t> rasa </a:t>
            </a:r>
            <a:r>
              <a:rPr lang="en-US" sz="1600" dirty="0" err="1" smtClean="0"/>
              <a:t>sedap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minyak</a:t>
            </a:r>
            <a:r>
              <a:rPr lang="en-US" sz="1600" dirty="0" smtClean="0"/>
              <a:t>.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mengandung</a:t>
            </a:r>
            <a:r>
              <a:rPr lang="en-US" sz="1600" dirty="0" smtClean="0"/>
              <a:t> </a:t>
            </a:r>
            <a:r>
              <a:rPr lang="en-US" sz="1600" dirty="0" err="1" smtClean="0"/>
              <a:t>pelbagai</a:t>
            </a:r>
            <a:r>
              <a:rPr lang="en-US" sz="1600" dirty="0" smtClean="0"/>
              <a:t> </a:t>
            </a:r>
            <a:r>
              <a:rPr lang="en-US" sz="1600" dirty="0" err="1" smtClean="0"/>
              <a:t>macam</a:t>
            </a:r>
            <a:r>
              <a:rPr lang="en-US" sz="1600" dirty="0" smtClean="0"/>
              <a:t> vitamin: A, Thiamin (B1), Riboflavin (</a:t>
            </a:r>
            <a:r>
              <a:rPr lang="en-US" sz="1600" dirty="0" err="1" smtClean="0"/>
              <a:t>Vit</a:t>
            </a:r>
            <a:r>
              <a:rPr lang="en-US" sz="1600" dirty="0" smtClean="0"/>
              <a:t>. B2), Niacin (</a:t>
            </a:r>
            <a:r>
              <a:rPr lang="en-US" sz="1600" dirty="0" err="1" smtClean="0"/>
              <a:t>Vit</a:t>
            </a:r>
            <a:r>
              <a:rPr lang="en-US" sz="1600" dirty="0" smtClean="0"/>
              <a:t>. B3), B6, </a:t>
            </a:r>
            <a:r>
              <a:rPr lang="en-US" sz="1600" dirty="0" err="1" smtClean="0"/>
              <a:t>Folate</a:t>
            </a:r>
            <a:r>
              <a:rPr lang="en-US" sz="1600" dirty="0" smtClean="0"/>
              <a:t> (</a:t>
            </a:r>
            <a:r>
              <a:rPr lang="en-US" sz="1600" dirty="0" err="1" smtClean="0"/>
              <a:t>Vit</a:t>
            </a:r>
            <a:r>
              <a:rPr lang="en-US" sz="1600" dirty="0" smtClean="0"/>
              <a:t>. B9), B12, C, E, K; </a:t>
            </a:r>
            <a:r>
              <a:rPr lang="en-US" sz="1600" dirty="0" err="1" smtClean="0"/>
              <a:t>juga</a:t>
            </a:r>
            <a:r>
              <a:rPr lang="en-US" sz="1600" dirty="0" smtClean="0"/>
              <a:t> </a:t>
            </a:r>
            <a:r>
              <a:rPr lang="en-US" sz="1600" dirty="0" err="1" smtClean="0"/>
              <a:t>mengandung</a:t>
            </a:r>
            <a:r>
              <a:rPr lang="en-US" sz="1600" dirty="0" smtClean="0"/>
              <a:t> protein, </a:t>
            </a:r>
            <a:r>
              <a:rPr lang="en-US" sz="1600" dirty="0" err="1" smtClean="0"/>
              <a:t>energi</a:t>
            </a:r>
            <a:r>
              <a:rPr lang="en-US" sz="1600" dirty="0" smtClean="0"/>
              <a:t>, </a:t>
            </a:r>
            <a:r>
              <a:rPr lang="en-US" sz="1600" dirty="0" err="1" smtClean="0"/>
              <a:t>karbohidrat</a:t>
            </a:r>
            <a:r>
              <a:rPr lang="en-US" sz="1600" dirty="0" smtClean="0"/>
              <a:t>, </a:t>
            </a:r>
            <a:r>
              <a:rPr lang="en-US" sz="1600" dirty="0" err="1" smtClean="0"/>
              <a:t>lemak</a:t>
            </a:r>
            <a:r>
              <a:rPr lang="en-US" sz="1600" dirty="0" smtClean="0"/>
              <a:t>, </a:t>
            </a:r>
            <a:r>
              <a:rPr lang="en-US" sz="1600" dirty="0" err="1" smtClean="0"/>
              <a:t>kalsium</a:t>
            </a:r>
            <a:r>
              <a:rPr lang="en-US" sz="1600" dirty="0" smtClean="0"/>
              <a:t>, </a:t>
            </a:r>
            <a:r>
              <a:rPr lang="en-US" sz="1600" dirty="0" err="1" smtClean="0"/>
              <a:t>zat</a:t>
            </a:r>
            <a:r>
              <a:rPr lang="en-US" sz="1600" dirty="0" smtClean="0"/>
              <a:t> </a:t>
            </a:r>
            <a:r>
              <a:rPr lang="en-US" sz="1600" dirty="0" err="1" smtClean="0"/>
              <a:t>besi</a:t>
            </a:r>
            <a:r>
              <a:rPr lang="en-US" sz="1600" dirty="0" smtClean="0"/>
              <a:t>, magnesium, phosphorus, potassium, sodium, zinc, </a:t>
            </a:r>
            <a:r>
              <a:rPr lang="en-US" sz="1600" dirty="0" err="1" smtClean="0"/>
              <a:t>dll</a:t>
            </a:r>
            <a:r>
              <a:rPr lang="en-US" sz="1600" dirty="0" smtClean="0"/>
              <a:t>. </a:t>
            </a:r>
          </a:p>
          <a:p>
            <a:pPr algn="just"/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Matius</a:t>
            </a:r>
            <a:r>
              <a:rPr lang="en-US" sz="1600" dirty="0" smtClean="0"/>
              <a:t> 13:32, </a:t>
            </a:r>
            <a:r>
              <a:rPr lang="en-US" sz="1600" dirty="0" err="1" smtClean="0"/>
              <a:t>Yesus</a:t>
            </a:r>
            <a:r>
              <a:rPr lang="en-US" sz="1600" dirty="0" smtClean="0"/>
              <a:t> </a:t>
            </a:r>
            <a:r>
              <a:rPr lang="en-US" sz="1600" dirty="0" err="1" smtClean="0"/>
              <a:t>bersabda</a:t>
            </a:r>
            <a:r>
              <a:rPr lang="en-US" sz="1600" dirty="0" smtClean="0"/>
              <a:t>, </a:t>
            </a:r>
            <a:r>
              <a:rPr lang="en-US" sz="1600" i="1" dirty="0" smtClean="0"/>
              <a:t>“</a:t>
            </a:r>
            <a:r>
              <a:rPr lang="en-US" sz="1600" i="1" dirty="0" err="1" smtClean="0"/>
              <a:t>Memang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biji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itu</a:t>
            </a:r>
            <a:r>
              <a:rPr lang="en-US" sz="1600" i="1" dirty="0" smtClean="0"/>
              <a:t> yang paling </a:t>
            </a:r>
            <a:r>
              <a:rPr lang="en-US" sz="1600" i="1" dirty="0" err="1" smtClean="0"/>
              <a:t>kecil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dari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segala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jenis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benih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tetapi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apabila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sudah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tumbuh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sesawi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itu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lebih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besar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dari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pada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sayuran</a:t>
            </a:r>
            <a:r>
              <a:rPr lang="en-US" sz="1600" i="1" dirty="0" smtClean="0"/>
              <a:t> yang lain, </a:t>
            </a:r>
            <a:r>
              <a:rPr lang="en-US" sz="1600" i="1" dirty="0" err="1" smtClean="0"/>
              <a:t>bahkan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menjadi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pohon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sehingga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burung-burung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udara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datang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bersarang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pada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cabang-cabangnya</a:t>
            </a:r>
            <a:r>
              <a:rPr lang="en-US" sz="1600" i="1" dirty="0" smtClean="0"/>
              <a:t>.”</a:t>
            </a:r>
            <a:r>
              <a:rPr lang="en-US" sz="1600" dirty="0" smtClean="0"/>
              <a:t> </a:t>
            </a:r>
            <a:r>
              <a:rPr lang="en-US" sz="1600" dirty="0" err="1" smtClean="0"/>
              <a:t>Memang</a:t>
            </a:r>
            <a:r>
              <a:rPr lang="en-US" sz="1600" dirty="0" smtClean="0"/>
              <a:t>, </a:t>
            </a:r>
            <a:r>
              <a:rPr lang="en-US" sz="1600" dirty="0" err="1" smtClean="0"/>
              <a:t>meski</a:t>
            </a:r>
            <a:r>
              <a:rPr lang="en-US" sz="1600" dirty="0" smtClean="0"/>
              <a:t>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sesawi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sangat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</a:t>
            </a:r>
            <a:r>
              <a:rPr lang="en-US" sz="1600" dirty="0" err="1" smtClean="0"/>
              <a:t>sekali</a:t>
            </a:r>
            <a:r>
              <a:rPr lang="en-US" sz="1600" dirty="0" smtClean="0"/>
              <a:t> </a:t>
            </a:r>
            <a:r>
              <a:rPr lang="en-US" sz="1600" dirty="0" err="1" smtClean="0"/>
              <a:t>ukurannya</a:t>
            </a:r>
            <a:r>
              <a:rPr lang="en-US" sz="1600" dirty="0" smtClean="0"/>
              <a:t>, </a:t>
            </a:r>
            <a:r>
              <a:rPr lang="en-US" sz="1600" dirty="0" err="1" smtClean="0"/>
              <a:t>namun</a:t>
            </a:r>
            <a:r>
              <a:rPr lang="en-US" sz="1600" dirty="0" smtClean="0"/>
              <a:t>, </a:t>
            </a: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biji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bertunas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bertumbuh</a:t>
            </a:r>
            <a:r>
              <a:rPr lang="en-US" sz="1600" dirty="0" smtClean="0"/>
              <a:t>, </a:t>
            </a:r>
            <a:r>
              <a:rPr lang="en-US" sz="1600" dirty="0" err="1" smtClean="0"/>
              <a:t>ia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sebuah</a:t>
            </a:r>
            <a:r>
              <a:rPr lang="en-US" sz="1600" dirty="0" smtClean="0"/>
              <a:t> </a:t>
            </a:r>
            <a:r>
              <a:rPr lang="en-US" sz="1600" dirty="0" err="1" smtClean="0"/>
              <a:t>pohon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besar</a:t>
            </a:r>
            <a:r>
              <a:rPr lang="en-US" sz="1600" dirty="0" smtClean="0"/>
              <a:t>. </a:t>
            </a:r>
          </a:p>
          <a:p>
            <a:pPr algn="just"/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1</cp:revision>
  <dcterms:created xsi:type="dcterms:W3CDTF">2006-08-16T00:00:00Z</dcterms:created>
  <dcterms:modified xsi:type="dcterms:W3CDTF">2015-01-27T06:03:18Z</dcterms:modified>
</cp:coreProperties>
</file>