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BEBERAPA BENDA &amp; TANAMAN DALAM KISAH ALKITAB</a:t>
            </a:r>
            <a:endParaRPr lang="en-US" dirty="0"/>
          </a:p>
        </p:txBody>
      </p:sp>
      <p:pic>
        <p:nvPicPr>
          <p:cNvPr id="3" name="Picture 2" descr="137094214915819232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548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144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Gantang</a:t>
            </a:r>
            <a:r>
              <a:rPr lang="en-US" dirty="0" smtClean="0"/>
              <a:t>, </a:t>
            </a:r>
            <a:r>
              <a:rPr lang="en-US" dirty="0" err="1" smtClean="0"/>
              <a:t>buli-buli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kilangan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 descr="137094283545412743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605" y="4038600"/>
            <a:ext cx="5448837" cy="249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49284" y="405792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Pedang</a:t>
            </a:r>
            <a:r>
              <a:rPr lang="en-US" dirty="0" smtClean="0"/>
              <a:t> </a:t>
            </a:r>
            <a:r>
              <a:rPr lang="en-US" dirty="0" err="1" smtClean="0"/>
              <a:t>Daud</a:t>
            </a:r>
            <a:r>
              <a:rPr lang="en-US" dirty="0" smtClean="0"/>
              <a:t> (</a:t>
            </a:r>
            <a:r>
              <a:rPr lang="en-US" dirty="0" err="1" smtClean="0"/>
              <a:t>kiri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pedang</a:t>
            </a:r>
            <a:r>
              <a:rPr lang="en-US" dirty="0" smtClean="0"/>
              <a:t> </a:t>
            </a:r>
            <a:r>
              <a:rPr lang="en-US" dirty="0" err="1" smtClean="0"/>
              <a:t>Salomo</a:t>
            </a:r>
            <a:r>
              <a:rPr lang="en-US" dirty="0" smtClean="0"/>
              <a:t> (</a:t>
            </a:r>
            <a:r>
              <a:rPr lang="en-US" dirty="0" err="1" smtClean="0"/>
              <a:t>kanan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0943189158111709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16397" y="329484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Perak </a:t>
            </a:r>
            <a:r>
              <a:rPr lang="en-US" dirty="0" err="1" smtClean="0"/>
              <a:t>Yudas</a:t>
            </a:r>
            <a:r>
              <a:rPr lang="en-US" dirty="0" smtClean="0"/>
              <a:t> (</a:t>
            </a:r>
            <a:r>
              <a:rPr lang="en-US" dirty="0" err="1" smtClean="0"/>
              <a:t>kiri</a:t>
            </a:r>
            <a:r>
              <a:rPr lang="en-US" dirty="0" smtClean="0"/>
              <a:t>), </a:t>
            </a:r>
            <a:r>
              <a:rPr lang="en-US" dirty="0" err="1" smtClean="0"/>
              <a:t>cambuk</a:t>
            </a:r>
            <a:r>
              <a:rPr lang="en-US" dirty="0" smtClean="0"/>
              <a:t> </a:t>
            </a:r>
            <a:r>
              <a:rPr lang="en-US" dirty="0" err="1" smtClean="0"/>
              <a:t>Romawi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mahkota</a:t>
            </a:r>
            <a:r>
              <a:rPr lang="en-US" dirty="0" smtClean="0"/>
              <a:t> </a:t>
            </a:r>
            <a:r>
              <a:rPr lang="en-US" dirty="0" err="1" smtClean="0"/>
              <a:t>duri</a:t>
            </a:r>
            <a:r>
              <a:rPr lang="en-US" dirty="0" smtClean="0"/>
              <a:t> (</a:t>
            </a:r>
            <a:r>
              <a:rPr lang="en-US" dirty="0" err="1" smtClean="0"/>
              <a:t>kanan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" name="Picture 4" descr="137094358286183787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722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Replika</a:t>
            </a:r>
            <a:r>
              <a:rPr lang="en-US" dirty="0" smtClean="0"/>
              <a:t> </a:t>
            </a:r>
            <a:r>
              <a:rPr lang="en-US" dirty="0" err="1" smtClean="0"/>
              <a:t>bahtera</a:t>
            </a:r>
            <a:r>
              <a:rPr lang="en-US" dirty="0" smtClean="0"/>
              <a:t> </a:t>
            </a:r>
            <a:r>
              <a:rPr lang="en-US" dirty="0" err="1" smtClean="0"/>
              <a:t>Nuh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okumentasi gereja\2 loh ba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126" y="304800"/>
            <a:ext cx="5221928" cy="2971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72200" y="152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Loh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075" name="Picture 3" descr="F:\dokumentasi gereja\alat mus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052" y="3429000"/>
            <a:ext cx="5259948" cy="31565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480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okumentasi gereja\paku penyalib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5607907" cy="3733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441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Paku</a:t>
            </a:r>
            <a:r>
              <a:rPr lang="en-US" dirty="0" smtClean="0"/>
              <a:t> </a:t>
            </a:r>
            <a:r>
              <a:rPr lang="en-US" dirty="0" err="1" smtClean="0"/>
              <a:t>penyaliban</a:t>
            </a:r>
            <a:endParaRPr lang="en-US" dirty="0"/>
          </a:p>
        </p:txBody>
      </p:sp>
      <p:pic>
        <p:nvPicPr>
          <p:cNvPr id="4102" name="Picture 6" descr="F:\dokumentasi gereja\paku sali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143000"/>
            <a:ext cx="1905000" cy="19050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6096000" y="2057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2860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</a:p>
          <a:p>
            <a:pPr algn="just"/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mengirik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</a:t>
            </a:r>
            <a:r>
              <a:rPr lang="en-US" dirty="0" err="1" smtClean="0"/>
              <a:t>pengirikan</a:t>
            </a:r>
            <a:r>
              <a:rPr lang="en-US" dirty="0" smtClean="0"/>
              <a:t>.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yang </a:t>
            </a:r>
            <a:r>
              <a:rPr lang="en-US" dirty="0" err="1" smtClean="0"/>
              <a:t>berangin</a:t>
            </a:r>
            <a:r>
              <a:rPr lang="en-US" dirty="0" smtClean="0"/>
              <a:t>,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 yang </a:t>
            </a:r>
            <a:r>
              <a:rPr lang="en-US" dirty="0" err="1" smtClean="0"/>
              <a:t>bundar</a:t>
            </a:r>
            <a:r>
              <a:rPr lang="en-US" dirty="0" smtClean="0"/>
              <a:t>, </a:t>
            </a:r>
            <a:r>
              <a:rPr lang="en-US" dirty="0" err="1" smtClean="0"/>
              <a:t>berdiameter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15 m,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dipadatkan</a:t>
            </a:r>
            <a:r>
              <a:rPr lang="en-US" dirty="0" smtClean="0"/>
              <a:t>. </a:t>
            </a:r>
            <a:r>
              <a:rPr lang="en-US" dirty="0" err="1" smtClean="0"/>
              <a:t>Lantai-lantai</a:t>
            </a:r>
            <a:r>
              <a:rPr lang="en-US" dirty="0" smtClean="0"/>
              <a:t> </a:t>
            </a:r>
            <a:r>
              <a:rPr lang="en-US" dirty="0" err="1" smtClean="0"/>
              <a:t>pengirikan</a:t>
            </a:r>
            <a:r>
              <a:rPr lang="en-US" dirty="0" smtClean="0"/>
              <a:t> yang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kali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berdekatan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. </a:t>
            </a:r>
            <a:r>
              <a:rPr lang="en-US" dirty="0" err="1" smtClean="0"/>
              <a:t>Berkas-berkas</a:t>
            </a:r>
            <a:r>
              <a:rPr lang="en-US" dirty="0" smtClean="0"/>
              <a:t> </a:t>
            </a:r>
            <a:r>
              <a:rPr lang="en-US" dirty="0" err="1" smtClean="0"/>
              <a:t>barli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gandum</a:t>
            </a:r>
            <a:r>
              <a:rPr lang="en-US" dirty="0" smtClean="0"/>
              <a:t>, </a:t>
            </a:r>
            <a:r>
              <a:rPr lang="en-US" dirty="0" err="1" smtClean="0"/>
              <a:t>biji-bijian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Palestina</a:t>
            </a:r>
            <a:r>
              <a:rPr lang="en-US" dirty="0" smtClean="0"/>
              <a:t>, </a:t>
            </a:r>
            <a:r>
              <a:rPr lang="en-US" dirty="0" err="1" smtClean="0"/>
              <a:t>disebarkan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(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setinggi</a:t>
            </a:r>
            <a:r>
              <a:rPr lang="en-US" dirty="0" smtClean="0"/>
              <a:t> 30 </a:t>
            </a:r>
            <a:r>
              <a:rPr lang="en-US" dirty="0" err="1" smtClean="0"/>
              <a:t>hingga</a:t>
            </a:r>
            <a:r>
              <a:rPr lang="en-US" dirty="0" smtClean="0"/>
              <a:t> 46 cm). </a:t>
            </a:r>
            <a:r>
              <a:rPr lang="en-US" dirty="0" err="1" smtClean="0"/>
              <a:t>Seraya</a:t>
            </a:r>
            <a:r>
              <a:rPr lang="en-US" dirty="0" smtClean="0"/>
              <a:t> </a:t>
            </a:r>
            <a:r>
              <a:rPr lang="en-US" dirty="0" err="1" smtClean="0"/>
              <a:t>lembu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r>
              <a:rPr lang="en-US" dirty="0" smtClean="0"/>
              <a:t> lain </a:t>
            </a:r>
            <a:r>
              <a:rPr lang="en-US" dirty="0" err="1" smtClean="0"/>
              <a:t>menginjak-injaknya</a:t>
            </a:r>
            <a:r>
              <a:rPr lang="en-US" dirty="0" smtClean="0"/>
              <a:t>, </a:t>
            </a:r>
            <a:r>
              <a:rPr lang="en-US" dirty="0" err="1" smtClean="0"/>
              <a:t>sambil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bulir-bulirnya</a:t>
            </a:r>
            <a:r>
              <a:rPr lang="en-US" dirty="0" smtClean="0"/>
              <a:t> pun </a:t>
            </a:r>
            <a:r>
              <a:rPr lang="en-US" dirty="0" err="1" smtClean="0"/>
              <a:t>pecah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bijinya</a:t>
            </a:r>
            <a:r>
              <a:rPr lang="en-US" dirty="0" smtClean="0"/>
              <a:t> </a:t>
            </a:r>
            <a:r>
              <a:rPr lang="en-US" dirty="0" err="1" smtClean="0"/>
              <a:t>terlepas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sekamnya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9218" name="Picture 2" descr="F:\dokumentasi gereja\tempat pengirik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"/>
            <a:ext cx="3276599" cy="1981200"/>
          </a:xfrm>
          <a:prstGeom prst="rect">
            <a:avLst/>
          </a:prstGeom>
          <a:noFill/>
        </p:spPr>
      </p:pic>
      <p:pic>
        <p:nvPicPr>
          <p:cNvPr id="9220" name="Picture 4" descr="F:\dokumentasi gereja\alat pengirikan 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0"/>
            <a:ext cx="4572000" cy="1847850"/>
          </a:xfrm>
          <a:prstGeom prst="rect">
            <a:avLst/>
          </a:prstGeom>
          <a:noFill/>
        </p:spPr>
      </p:pic>
      <p:pic>
        <p:nvPicPr>
          <p:cNvPr id="9221" name="Picture 5" descr="F:\dokumentasi gereja\rumah pengirikan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65232"/>
            <a:ext cx="3276600" cy="1828800"/>
          </a:xfrm>
          <a:prstGeom prst="rect">
            <a:avLst/>
          </a:prstGeom>
          <a:noFill/>
        </p:spPr>
      </p:pic>
      <p:pic>
        <p:nvPicPr>
          <p:cNvPr id="2050" name="Picture 2" descr="F:\dokumentasi gereja\benda alkitab\tempat pengirikan 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572000"/>
            <a:ext cx="3810000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77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BEBERAPA BENDA &amp; TANAMAN DALAM KISAH ALKITAB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BENDA-BENDA DALAM KISAH ALKITAB</dc:title>
  <dc:creator/>
  <cp:lastModifiedBy>Update24h_com</cp:lastModifiedBy>
  <cp:revision>65</cp:revision>
  <dcterms:created xsi:type="dcterms:W3CDTF">2006-08-16T00:00:00Z</dcterms:created>
  <dcterms:modified xsi:type="dcterms:W3CDTF">2015-01-27T06:15:01Z</dcterms:modified>
</cp:coreProperties>
</file>