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Lucida Bright" pitchFamily="18" charset="0"/>
              </a:rPr>
              <a:t>Persekutuan </a:t>
            </a:r>
            <a:r>
              <a:rPr lang="en-US" sz="2000" b="1" dirty="0" err="1" smtClean="0">
                <a:latin typeface="Lucida Bright" pitchFamily="18" charset="0"/>
              </a:rPr>
              <a:t>Kaum</a:t>
            </a:r>
            <a:r>
              <a:rPr lang="en-US" sz="2000" b="1" dirty="0" smtClean="0">
                <a:latin typeface="Lucida Bright" pitchFamily="18" charset="0"/>
              </a:rPr>
              <a:t> </a:t>
            </a:r>
            <a:r>
              <a:rPr lang="en-US" sz="2000" b="1" dirty="0" err="1" smtClean="0">
                <a:latin typeface="Lucida Bright" pitchFamily="18" charset="0"/>
              </a:rPr>
              <a:t>Wanita</a:t>
            </a:r>
            <a:r>
              <a:rPr lang="en-US" sz="2000" b="1" dirty="0" smtClean="0">
                <a:latin typeface="Lucida Bright" pitchFamily="18" charset="0"/>
              </a:rPr>
              <a:t> </a:t>
            </a:r>
          </a:p>
          <a:p>
            <a:pPr algn="ctr"/>
            <a:r>
              <a:rPr lang="en-US" sz="2000" b="1" dirty="0" smtClean="0">
                <a:latin typeface="Lucida Bright" pitchFamily="18" charset="0"/>
              </a:rPr>
              <a:t>7 </a:t>
            </a:r>
            <a:r>
              <a:rPr lang="en-US" sz="2000" b="1" dirty="0" err="1" smtClean="0">
                <a:latin typeface="Lucida Bright" pitchFamily="18" charset="0"/>
              </a:rPr>
              <a:t>Januari</a:t>
            </a:r>
            <a:r>
              <a:rPr lang="en-US" sz="2000" b="1" dirty="0" smtClean="0">
                <a:latin typeface="Lucida Bright" pitchFamily="18" charset="0"/>
              </a:rPr>
              <a:t> 2015</a:t>
            </a:r>
          </a:p>
          <a:p>
            <a:pPr algn="ctr"/>
            <a:r>
              <a:rPr lang="en-US" sz="2000" b="1" dirty="0" err="1" smtClean="0">
                <a:latin typeface="Lucida Bright" pitchFamily="18" charset="0"/>
              </a:rPr>
              <a:t>Berjalan</a:t>
            </a:r>
            <a:r>
              <a:rPr lang="en-US" sz="2000" b="1" dirty="0" smtClean="0">
                <a:latin typeface="Lucida Bright" pitchFamily="18" charset="0"/>
              </a:rPr>
              <a:t> </a:t>
            </a:r>
            <a:r>
              <a:rPr lang="en-US" sz="2000" b="1" dirty="0" err="1" smtClean="0">
                <a:latin typeface="Lucida Bright" pitchFamily="18" charset="0"/>
              </a:rPr>
              <a:t>Bersama</a:t>
            </a:r>
            <a:r>
              <a:rPr lang="en-US" sz="2000" b="1" dirty="0" smtClean="0">
                <a:latin typeface="Lucida Bright" pitchFamily="18" charset="0"/>
              </a:rPr>
              <a:t> </a:t>
            </a:r>
            <a:r>
              <a:rPr lang="en-US" sz="2000" b="1" dirty="0" err="1" smtClean="0">
                <a:latin typeface="Lucida Bright" pitchFamily="18" charset="0"/>
              </a:rPr>
              <a:t>Yesus</a:t>
            </a:r>
            <a:endParaRPr lang="en-US" sz="2000" b="1" dirty="0" smtClean="0">
              <a:latin typeface="Lucida Bright" pitchFamily="18" charset="0"/>
            </a:endParaRPr>
          </a:p>
          <a:p>
            <a:pPr algn="ctr"/>
            <a:r>
              <a:rPr lang="en-US" sz="2000" b="1" dirty="0" err="1" smtClean="0">
                <a:latin typeface="Lucida Bright" pitchFamily="18" charset="0"/>
              </a:rPr>
              <a:t>Yosua</a:t>
            </a:r>
            <a:r>
              <a:rPr lang="en-US" sz="2000" b="1" dirty="0" smtClean="0">
                <a:latin typeface="Lucida Bright" pitchFamily="18" charset="0"/>
              </a:rPr>
              <a:t> 1 :1-9</a:t>
            </a:r>
          </a:p>
          <a:p>
            <a:pPr algn="ctr"/>
            <a:r>
              <a:rPr lang="en-US" sz="2000" b="1" dirty="0" err="1" smtClean="0">
                <a:latin typeface="Lucida Bright" pitchFamily="18" charset="0"/>
              </a:rPr>
              <a:t>Pembicara</a:t>
            </a:r>
            <a:r>
              <a:rPr lang="en-US" sz="2000" b="1" dirty="0" smtClean="0">
                <a:latin typeface="Lucida Bright" pitchFamily="18" charset="0"/>
              </a:rPr>
              <a:t> : </a:t>
            </a:r>
            <a:r>
              <a:rPr lang="en-US" sz="2000" b="1" dirty="0" err="1" smtClean="0">
                <a:latin typeface="Lucida Bright" pitchFamily="18" charset="0"/>
              </a:rPr>
              <a:t>Pdt.Yandhi</a:t>
            </a:r>
            <a:r>
              <a:rPr lang="en-US" sz="2000" b="1" dirty="0" smtClean="0">
                <a:latin typeface="Lucida Bright" pitchFamily="18" charset="0"/>
              </a:rPr>
              <a:t> </a:t>
            </a:r>
            <a:r>
              <a:rPr lang="en-US" sz="2000" b="1" dirty="0" err="1" smtClean="0">
                <a:latin typeface="Lucida Bright" pitchFamily="18" charset="0"/>
              </a:rPr>
              <a:t>Manobe,S.Th</a:t>
            </a:r>
            <a:endParaRPr lang="en-US" sz="2000" b="1" dirty="0" smtClean="0">
              <a:latin typeface="Lucida Bright" pitchFamily="18" charset="0"/>
            </a:endParaRPr>
          </a:p>
          <a:p>
            <a:endParaRPr lang="en-US" sz="2000" b="1" dirty="0">
              <a:latin typeface="Lucida Brigh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4876800"/>
            <a:ext cx="662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MC.Ibu</a:t>
            </a:r>
            <a:r>
              <a:rPr lang="en-US" b="1" dirty="0" smtClean="0"/>
              <a:t> </a:t>
            </a:r>
            <a:r>
              <a:rPr lang="en-US" b="1" dirty="0" err="1" smtClean="0"/>
              <a:t>Isye</a:t>
            </a:r>
            <a:r>
              <a:rPr lang="en-US" b="1" dirty="0" smtClean="0"/>
              <a:t> </a:t>
            </a:r>
            <a:r>
              <a:rPr lang="en-US" b="1" dirty="0" err="1" smtClean="0"/>
              <a:t>Nussy</a:t>
            </a:r>
            <a:endParaRPr lang="en-US" b="1" dirty="0" smtClean="0"/>
          </a:p>
          <a:p>
            <a:pPr algn="ctr"/>
            <a:r>
              <a:rPr lang="en-US" b="1" dirty="0" err="1" smtClean="0"/>
              <a:t>Persembahan</a:t>
            </a:r>
            <a:r>
              <a:rPr lang="en-US" b="1" dirty="0" smtClean="0"/>
              <a:t> : </a:t>
            </a:r>
            <a:r>
              <a:rPr lang="en-US" b="1" dirty="0" err="1" smtClean="0"/>
              <a:t>Ibu</a:t>
            </a:r>
            <a:r>
              <a:rPr lang="en-US" b="1" dirty="0" smtClean="0"/>
              <a:t> </a:t>
            </a:r>
            <a:r>
              <a:rPr lang="en-US" b="1" dirty="0" err="1" smtClean="0"/>
              <a:t>Adelin</a:t>
            </a:r>
            <a:r>
              <a:rPr lang="en-US" b="1" dirty="0" smtClean="0"/>
              <a:t> </a:t>
            </a:r>
            <a:r>
              <a:rPr lang="en-US" b="1" dirty="0" err="1" smtClean="0"/>
              <a:t>Sumargo</a:t>
            </a:r>
            <a:endParaRPr lang="en-US" b="1" dirty="0" smtClean="0"/>
          </a:p>
          <a:p>
            <a:pPr algn="ctr"/>
            <a:r>
              <a:rPr lang="en-US" b="1" dirty="0" err="1" smtClean="0"/>
              <a:t>Pimpin</a:t>
            </a:r>
            <a:r>
              <a:rPr lang="en-US" b="1" dirty="0" smtClean="0"/>
              <a:t> </a:t>
            </a:r>
            <a:r>
              <a:rPr lang="en-US" b="1" dirty="0" err="1" smtClean="0"/>
              <a:t>Doa</a:t>
            </a:r>
            <a:r>
              <a:rPr lang="en-US" b="1" dirty="0" smtClean="0"/>
              <a:t> : </a:t>
            </a:r>
            <a:r>
              <a:rPr lang="en-US" b="1" dirty="0" err="1" smtClean="0"/>
              <a:t>Ibu</a:t>
            </a:r>
            <a:r>
              <a:rPr lang="en-US" b="1" dirty="0" smtClean="0"/>
              <a:t>  </a:t>
            </a:r>
            <a:r>
              <a:rPr lang="en-US" b="1" dirty="0" err="1" smtClean="0"/>
              <a:t>Veri</a:t>
            </a:r>
            <a:r>
              <a:rPr lang="en-US" b="1" dirty="0" smtClean="0"/>
              <a:t> </a:t>
            </a:r>
            <a:r>
              <a:rPr lang="en-US" b="1" dirty="0" err="1" smtClean="0"/>
              <a:t>Siung</a:t>
            </a:r>
            <a:endParaRPr lang="en-US" b="1" dirty="0" smtClean="0"/>
          </a:p>
          <a:p>
            <a:pPr algn="ctr"/>
            <a:r>
              <a:rPr lang="en-US" b="1" dirty="0" err="1" smtClean="0"/>
              <a:t>Pemusik</a:t>
            </a:r>
            <a:r>
              <a:rPr lang="en-US" b="1" dirty="0" smtClean="0"/>
              <a:t> : </a:t>
            </a:r>
            <a:r>
              <a:rPr lang="en-US" b="1" dirty="0" err="1" smtClean="0"/>
              <a:t>Sdri.Nikita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Ev.Foera</a:t>
            </a:r>
            <a:r>
              <a:rPr lang="en-US" b="1" dirty="0" smtClean="0"/>
              <a:t> Era </a:t>
            </a:r>
            <a:r>
              <a:rPr lang="en-US" b="1" dirty="0" err="1" smtClean="0"/>
              <a:t>Hura</a:t>
            </a:r>
            <a:endParaRPr lang="en-US" b="1" dirty="0" smtClean="0"/>
          </a:p>
          <a:p>
            <a:pPr algn="ctr"/>
            <a:r>
              <a:rPr lang="en-US" b="1" dirty="0" err="1" smtClean="0"/>
              <a:t>Kehadiran</a:t>
            </a:r>
            <a:r>
              <a:rPr lang="en-US" b="1" dirty="0" smtClean="0"/>
              <a:t> : 28 </a:t>
            </a:r>
            <a:r>
              <a:rPr lang="en-US" b="1" dirty="0" err="1" smtClean="0"/>
              <a:t>orang</a:t>
            </a:r>
            <a:endParaRPr lang="en-US" b="1" dirty="0"/>
          </a:p>
        </p:txBody>
      </p:sp>
      <p:pic>
        <p:nvPicPr>
          <p:cNvPr id="4098" name="Picture 2" descr="https://encrypted-tbn2.gstatic.com/images?q=tbn:ANd9GcSzqGp2VZ1QYh76oaeBk1_yqH5ogoAJYIiYCF93DsUEcnjRSenlZ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051" y="2286000"/>
            <a:ext cx="3895725" cy="24954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264" y="932769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Lucida Bright" pitchFamily="18" charset="0"/>
              </a:rPr>
              <a:t>Materi</a:t>
            </a:r>
            <a:r>
              <a:rPr lang="en-US" b="1" dirty="0" smtClean="0">
                <a:latin typeface="Lucida Bright" pitchFamily="18" charset="0"/>
              </a:rPr>
              <a:t> </a:t>
            </a:r>
            <a:r>
              <a:rPr lang="en-US" b="1" dirty="0" err="1" smtClean="0">
                <a:latin typeface="Lucida Bright" pitchFamily="18" charset="0"/>
              </a:rPr>
              <a:t>Khotbah</a:t>
            </a:r>
            <a:endParaRPr lang="en-US" b="1" dirty="0" smtClean="0">
              <a:latin typeface="Lucida Bright" pitchFamily="18" charset="0"/>
            </a:endParaRPr>
          </a:p>
          <a:p>
            <a:endParaRPr lang="en-US" dirty="0" smtClean="0">
              <a:latin typeface="Lucida Bright" pitchFamily="18" charset="0"/>
            </a:endParaRPr>
          </a:p>
          <a:p>
            <a:endParaRPr lang="en-US" dirty="0" smtClean="0">
              <a:latin typeface="Lucida Bright" pitchFamily="18" charset="0"/>
            </a:endParaRPr>
          </a:p>
          <a:p>
            <a:pPr algn="just"/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Yosua</a:t>
            </a:r>
            <a:r>
              <a:rPr lang="en-US" dirty="0" smtClean="0">
                <a:latin typeface="Lucida Bright" pitchFamily="18" charset="0"/>
              </a:rPr>
              <a:t> 1 : 1-9 </a:t>
            </a:r>
            <a:r>
              <a:rPr lang="en-US" dirty="0" err="1" smtClean="0">
                <a:latin typeface="Lucida Bright" pitchFamily="18" charset="0"/>
              </a:rPr>
              <a:t>ini,dikisahkan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tentang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bagaimana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memerintahkan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Yosua</a:t>
            </a:r>
            <a:r>
              <a:rPr lang="en-US" dirty="0" smtClean="0">
                <a:latin typeface="Lucida Bright" pitchFamily="18" charset="0"/>
              </a:rPr>
              <a:t> bin Nun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menggantikan</a:t>
            </a:r>
            <a:r>
              <a:rPr lang="en-US" dirty="0" smtClean="0">
                <a:latin typeface="Lucida Bright" pitchFamily="18" charset="0"/>
              </a:rPr>
              <a:t> Musa (</a:t>
            </a:r>
            <a:r>
              <a:rPr lang="en-US" dirty="0" err="1" smtClean="0">
                <a:latin typeface="Lucida Bright" pitchFamily="18" charset="0"/>
              </a:rPr>
              <a:t>setelah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mati</a:t>
            </a:r>
            <a:r>
              <a:rPr lang="en-US" dirty="0" smtClean="0">
                <a:latin typeface="Lucida Bright" pitchFamily="18" charset="0"/>
              </a:rPr>
              <a:t>),</a:t>
            </a:r>
            <a:r>
              <a:rPr lang="en-US" dirty="0" err="1" smtClean="0">
                <a:latin typeface="Lucida Bright" pitchFamily="18" charset="0"/>
              </a:rPr>
              <a:t>memimpin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bangsa</a:t>
            </a:r>
            <a:r>
              <a:rPr lang="en-US" dirty="0" smtClean="0">
                <a:latin typeface="Lucida Bright" pitchFamily="18" charset="0"/>
              </a:rPr>
              <a:t> Israel </a:t>
            </a:r>
            <a:r>
              <a:rPr lang="en-US" dirty="0" err="1" smtClean="0">
                <a:latin typeface="Lucida Bright" pitchFamily="18" charset="0"/>
              </a:rPr>
              <a:t>menuju</a:t>
            </a:r>
            <a:r>
              <a:rPr lang="en-US" dirty="0" smtClean="0">
                <a:latin typeface="Lucida Bright" pitchFamily="18" charset="0"/>
              </a:rPr>
              <a:t>  </a:t>
            </a:r>
            <a:r>
              <a:rPr lang="en-US" dirty="0" err="1" smtClean="0">
                <a:latin typeface="Lucida Bright" pitchFamily="18" charset="0"/>
              </a:rPr>
              <a:t>tanah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perjanjian,Kanaan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berfirman</a:t>
            </a:r>
            <a:r>
              <a:rPr lang="en-US" dirty="0" smtClean="0">
                <a:latin typeface="Lucida Bright" pitchFamily="18" charset="0"/>
              </a:rPr>
              <a:t> agar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perjalanan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itu,Yosua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dapat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meneguhkan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menguatkan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memimpin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bangsa</a:t>
            </a:r>
            <a:r>
              <a:rPr lang="en-US" dirty="0" smtClean="0">
                <a:latin typeface="Lucida Bright" pitchFamily="18" charset="0"/>
              </a:rPr>
              <a:t> Israel yang </a:t>
            </a:r>
            <a:r>
              <a:rPr lang="en-US" dirty="0" err="1" smtClean="0">
                <a:latin typeface="Lucida Bright" pitchFamily="18" charset="0"/>
              </a:rPr>
              <a:t>dikenal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sebagai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bangsa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tegar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tengkuk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pembangkang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kisah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ini,Tuhan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menginginkan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Yosua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seperti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diinginkanNya,dan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memberi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janji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penyertaan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Yosua,yaitu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janji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tanah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Kanaan</a:t>
            </a:r>
            <a:r>
              <a:rPr lang="en-US" dirty="0" smtClean="0">
                <a:latin typeface="Lucida Bright" pitchFamily="18" charset="0"/>
              </a:rPr>
              <a:t> (</a:t>
            </a:r>
            <a:r>
              <a:rPr lang="en-US" dirty="0" err="1" smtClean="0">
                <a:latin typeface="Lucida Bright" pitchFamily="18" charset="0"/>
              </a:rPr>
              <a:t>ayat</a:t>
            </a:r>
            <a:r>
              <a:rPr lang="en-US" dirty="0" smtClean="0">
                <a:latin typeface="Lucida Bright" pitchFamily="18" charset="0"/>
              </a:rPr>
              <a:t> 3,4,5). </a:t>
            </a:r>
          </a:p>
          <a:p>
            <a:pPr algn="just"/>
            <a:r>
              <a:rPr lang="en-US" dirty="0" smtClean="0">
                <a:latin typeface="Lucida Bright" pitchFamily="18" charset="0"/>
              </a:rPr>
              <a:t>Dan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ini,ia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menginginkan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Yosua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meneguhkan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menguatkan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hati,jangan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kecut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tawar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hati,untuk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bertindak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hati-hati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sesuai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dengan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tertulis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kitab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Taurat,agar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perjalanan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tersebut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berhasil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beruntung</a:t>
            </a:r>
            <a:r>
              <a:rPr lang="en-US" dirty="0" smtClean="0">
                <a:latin typeface="Lucida Bright" pitchFamily="18" charset="0"/>
              </a:rPr>
              <a:t>.</a:t>
            </a:r>
            <a:endParaRPr lang="en-US" dirty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494" y="347030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Lucida Bright" pitchFamily="18" charset="0"/>
              </a:rPr>
              <a:t>Saat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menjalani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tahun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baru,begitu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banyak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persoalan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habis-habisnya.Untuk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dekat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berjalan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bersamaNya.Berjalan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bersamaNya,artinya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mengikuti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langkah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Yesus.Bukan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sebaliknya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beberapa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poin</a:t>
            </a:r>
            <a:r>
              <a:rPr lang="en-US" dirty="0" smtClean="0">
                <a:latin typeface="Lucida Bright" pitchFamily="18" charset="0"/>
              </a:rPr>
              <a:t> yang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diingat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perjalanan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smtClean="0">
                <a:latin typeface="Lucida Bright" pitchFamily="18" charset="0"/>
              </a:rPr>
              <a:t>: </a:t>
            </a:r>
          </a:p>
          <a:p>
            <a:pPr algn="just"/>
            <a:r>
              <a:rPr lang="en-US" b="1" i="1" dirty="0" smtClean="0">
                <a:latin typeface="Lucida Bright" pitchFamily="18" charset="0"/>
              </a:rPr>
              <a:t>1.Kuatkan </a:t>
            </a:r>
            <a:r>
              <a:rPr lang="en-US" b="1" i="1" dirty="0" err="1" smtClean="0">
                <a:latin typeface="Lucida Bright" pitchFamily="18" charset="0"/>
              </a:rPr>
              <a:t>dan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teguhkan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ha</a:t>
            </a:r>
            <a:r>
              <a:rPr lang="en-US" b="1" dirty="0" err="1" smtClean="0">
                <a:latin typeface="Lucida Bright" pitchFamily="18" charset="0"/>
              </a:rPr>
              <a:t>ti</a:t>
            </a:r>
            <a:endParaRPr lang="en-US" b="1" dirty="0" smtClean="0">
              <a:latin typeface="Lucida Bright" pitchFamily="18" charset="0"/>
            </a:endParaRPr>
          </a:p>
          <a:p>
            <a:pPr algn="just"/>
            <a:r>
              <a:rPr lang="en-US" dirty="0" err="1" smtClean="0">
                <a:latin typeface="Lucida Bright" pitchFamily="18" charset="0"/>
              </a:rPr>
              <a:t>Persoalan-persoalan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hidup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smtClean="0">
                <a:latin typeface="Lucida Bright" pitchFamily="18" charset="0"/>
              </a:rPr>
              <a:t>yang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alami,seringkali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berasal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sendiri.Karena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ayat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smtClean="0">
                <a:latin typeface="Lucida Bright" pitchFamily="18" charset="0"/>
              </a:rPr>
              <a:t>6,7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9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berfirman</a:t>
            </a:r>
            <a:r>
              <a:rPr lang="en-US" dirty="0" smtClean="0">
                <a:latin typeface="Lucida Bright" pitchFamily="18" charset="0"/>
              </a:rPr>
              <a:t> agar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selalu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menguatkan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meneguhkan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agar </a:t>
            </a:r>
            <a:r>
              <a:rPr lang="en-US" dirty="0" err="1" smtClean="0">
                <a:latin typeface="Lucida Bright" pitchFamily="18" charset="0"/>
              </a:rPr>
              <a:t>perjalanan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bersama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menyimpang,serong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atau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kanan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b="1" i="1" dirty="0" smtClean="0">
                <a:latin typeface="Lucida Bright" pitchFamily="18" charset="0"/>
              </a:rPr>
              <a:t>2.Bagaimana </a:t>
            </a:r>
            <a:r>
              <a:rPr lang="en-US" b="1" i="1" dirty="0" err="1" smtClean="0">
                <a:latin typeface="Lucida Bright" pitchFamily="18" charset="0"/>
              </a:rPr>
              <a:t>caranya</a:t>
            </a:r>
            <a:r>
              <a:rPr lang="en-US" b="1" i="1" dirty="0" smtClean="0">
                <a:latin typeface="Lucida Bright" pitchFamily="18" charset="0"/>
              </a:rPr>
              <a:t> agar </a:t>
            </a:r>
            <a:r>
              <a:rPr lang="en-US" b="1" i="1" dirty="0" err="1" smtClean="0">
                <a:latin typeface="Lucida Bright" pitchFamily="18" charset="0"/>
              </a:rPr>
              <a:t>kita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dapat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menguatkan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dan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meneguhkan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hati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kita</a:t>
            </a:r>
            <a:r>
              <a:rPr lang="en-US" b="1" i="1" dirty="0" smtClean="0">
                <a:latin typeface="Lucida Bright" pitchFamily="18" charset="0"/>
              </a:rPr>
              <a:t>?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Caranya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dengan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percaya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janji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Tuhan.Percaya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janji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gampang.Hal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karena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masalah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waktu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juga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totalitas.Tuhan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menjanjikan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keselamatan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lewat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pengorbanan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Yesus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kayu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salib.Kita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sebagai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orang</a:t>
            </a:r>
            <a:r>
              <a:rPr lang="en-US" dirty="0" smtClean="0">
                <a:latin typeface="Lucida Bright" pitchFamily="18" charset="0"/>
              </a:rPr>
              <a:t> Kristen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percaya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janji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keselamatan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tersebut</a:t>
            </a:r>
            <a:r>
              <a:rPr lang="en-US" dirty="0" smtClean="0">
                <a:latin typeface="Lucida Bright" pitchFamily="18" charset="0"/>
              </a:rPr>
              <a:t> ; </a:t>
            </a:r>
            <a:r>
              <a:rPr lang="en-US" dirty="0" err="1" smtClean="0">
                <a:latin typeface="Lucida Bright" pitchFamily="18" charset="0"/>
              </a:rPr>
              <a:t>tetapi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menuju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keselamatan,membutuhkan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waktu,karena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manusia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masih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hidup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didunia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wajib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selalu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mengerjakan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keselamatan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itu.Hal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membutuhkan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totalitas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bisa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setengah-setengah</a:t>
            </a:r>
            <a:r>
              <a:rPr lang="en-US" dirty="0" smtClean="0">
                <a:latin typeface="Lucida Bright" pitchFamily="18" charset="0"/>
              </a:rPr>
              <a:t>.</a:t>
            </a:r>
            <a:endParaRPr lang="en-US" dirty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047" y="1257765"/>
            <a:ext cx="7543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pada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itu,kita</a:t>
            </a:r>
            <a:r>
              <a:rPr lang="en-US" dirty="0" smtClean="0">
                <a:latin typeface="Lucida Bright" pitchFamily="18" charset="0"/>
              </a:rPr>
              <a:t> pun </a:t>
            </a:r>
            <a:r>
              <a:rPr lang="en-US" dirty="0" err="1" smtClean="0">
                <a:latin typeface="Lucida Bright" pitchFamily="18" charset="0"/>
              </a:rPr>
              <a:t>harus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bertindak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hati-hati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penuh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kewaspadaan.Caranya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adalah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dengan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mengikuti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firman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Tuhan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b="1" i="1" dirty="0" smtClean="0">
                <a:latin typeface="Lucida Bright" pitchFamily="18" charset="0"/>
              </a:rPr>
              <a:t>3.Jangan </a:t>
            </a:r>
            <a:r>
              <a:rPr lang="en-US" b="1" i="1" dirty="0" err="1" smtClean="0">
                <a:latin typeface="Lucida Bright" pitchFamily="18" charset="0"/>
              </a:rPr>
              <a:t>kecut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dan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tawar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hati,sebab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Tuhan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Allahmu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menyertai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engkau,kemanapun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engkau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pergi</a:t>
            </a:r>
            <a:r>
              <a:rPr lang="en-US" b="1" i="1" dirty="0" smtClean="0">
                <a:latin typeface="Lucida Brigh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Lucida Bright" pitchFamily="18" charset="0"/>
              </a:rPr>
              <a:t>Dalam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perjalanan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hidup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ini,jika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sudah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melakukan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poin-poin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diatas,maka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penting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bagi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</a:t>
            </a:r>
            <a:r>
              <a:rPr lang="en-US" dirty="0" err="1" smtClean="0">
                <a:latin typeface="Lucida Bright" pitchFamily="18" charset="0"/>
              </a:rPr>
              <a:t>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tidak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mengeluh.Kerjakan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keselamatan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kita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dengan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sukacita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sukarela.Belajar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untuk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penuh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pengharapan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setiap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hari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akan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masa</a:t>
            </a:r>
            <a:r>
              <a:rPr lang="en-US" dirty="0" smtClean="0">
                <a:latin typeface="Lucida Bright" pitchFamily="18" charset="0"/>
              </a:rPr>
              <a:t> </a:t>
            </a:r>
            <a:r>
              <a:rPr lang="en-US" dirty="0" err="1" smtClean="0">
                <a:latin typeface="Lucida Bright" pitchFamily="18" charset="0"/>
              </a:rPr>
              <a:t>depan</a:t>
            </a:r>
            <a:r>
              <a:rPr lang="en-US" dirty="0" smtClean="0">
                <a:latin typeface="Lucida Bright" pitchFamily="18" charset="0"/>
              </a:rPr>
              <a:t>.</a:t>
            </a:r>
          </a:p>
          <a:p>
            <a:pPr algn="just"/>
            <a:endParaRPr lang="en-US" dirty="0" smtClean="0">
              <a:latin typeface="Lucida Bright" pitchFamily="18" charset="0"/>
            </a:endParaRPr>
          </a:p>
          <a:p>
            <a:pPr algn="just"/>
            <a:endParaRPr lang="en-US" dirty="0" smtClean="0">
              <a:latin typeface="Lucida Bright" pitchFamily="18" charset="0"/>
            </a:endParaRPr>
          </a:p>
          <a:p>
            <a:pPr algn="ctr"/>
            <a:r>
              <a:rPr lang="en-US" b="1" i="1" dirty="0" err="1" smtClean="0">
                <a:latin typeface="Lucida Bright" pitchFamily="18" charset="0"/>
              </a:rPr>
              <a:t>Berjalanlah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ikut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Tuhan,bukan</a:t>
            </a:r>
            <a:r>
              <a:rPr lang="en-US" b="1" i="1" dirty="0" smtClean="0">
                <a:latin typeface="Lucida Bright" pitchFamily="18" charset="0"/>
              </a:rPr>
              <a:t> </a:t>
            </a:r>
            <a:r>
              <a:rPr lang="en-US" b="1" i="1" dirty="0" err="1" smtClean="0">
                <a:latin typeface="Lucida Bright" pitchFamily="18" charset="0"/>
              </a:rPr>
              <a:t>sebaliknya</a:t>
            </a:r>
            <a:endParaRPr lang="en-US" b="1" i="1" dirty="0" smtClean="0">
              <a:latin typeface="Lucida Bright" pitchFamily="18" charset="0"/>
            </a:endParaRPr>
          </a:p>
          <a:p>
            <a:pPr algn="just"/>
            <a:endParaRPr lang="en-US" i="1" dirty="0" smtClean="0">
              <a:latin typeface="Lucida Bright" pitchFamily="18" charset="0"/>
            </a:endParaRPr>
          </a:p>
          <a:p>
            <a:pPr algn="just"/>
            <a:r>
              <a:rPr lang="en-US" b="1" i="1" dirty="0" err="1" smtClean="0">
                <a:latin typeface="Lucida Bright" pitchFamily="18" charset="0"/>
              </a:rPr>
              <a:t>Amin</a:t>
            </a:r>
            <a:endParaRPr lang="en-US" b="1" i="1" dirty="0">
              <a:latin typeface="Lucida Brigh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F:\dokumentasi gereja\kw 7 jan 15\MC dan Kolekt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596" y="3707182"/>
            <a:ext cx="3276600" cy="2453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7415" name="Picture 7" descr="F:\dokumentasi gereja\kw 7 jan 15\pengkhotba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"/>
            <a:ext cx="3276600" cy="2453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7416" name="Picture 8" descr="F:\dokumentasi gereja\kw 7 jan 15\slamat data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5892" y="3709020"/>
            <a:ext cx="3276600" cy="2438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7417" name="Picture 9" descr="F:\dokumentasi gereja\kw 7 jan 15\Suasana Ibadah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1824" y="423230"/>
            <a:ext cx="3276600" cy="24574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667000" y="533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C000"/>
                </a:solidFill>
              </a:rPr>
              <a:t>Pengkhotbah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533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C000"/>
                </a:solidFill>
              </a:rPr>
              <a:t>Suasana</a:t>
            </a:r>
            <a:r>
              <a:rPr lang="en-US" sz="1200" b="1" dirty="0" smtClean="0">
                <a:solidFill>
                  <a:srgbClr val="FFC000"/>
                </a:solidFill>
              </a:rPr>
              <a:t> </a:t>
            </a:r>
            <a:r>
              <a:rPr lang="en-US" sz="1200" b="1" dirty="0" err="1" smtClean="0">
                <a:solidFill>
                  <a:srgbClr val="FFC000"/>
                </a:solidFill>
              </a:rPr>
              <a:t>Ibadah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5791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C000"/>
                </a:solidFill>
              </a:rPr>
              <a:t>Kolektor</a:t>
            </a:r>
            <a:r>
              <a:rPr lang="en-US" sz="1200" b="1" dirty="0" smtClean="0">
                <a:solidFill>
                  <a:srgbClr val="FFC000"/>
                </a:solidFill>
              </a:rPr>
              <a:t> </a:t>
            </a:r>
            <a:r>
              <a:rPr lang="en-US" sz="1200" b="1" dirty="0" err="1" smtClean="0">
                <a:solidFill>
                  <a:srgbClr val="FFC000"/>
                </a:solidFill>
              </a:rPr>
              <a:t>dan</a:t>
            </a:r>
            <a:r>
              <a:rPr lang="en-US" sz="1200" b="1" dirty="0" smtClean="0">
                <a:solidFill>
                  <a:srgbClr val="FFC000"/>
                </a:solidFill>
              </a:rPr>
              <a:t> MC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2200" y="5791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FFC000"/>
                </a:solidFill>
              </a:rPr>
              <a:t>Anggota</a:t>
            </a:r>
            <a:r>
              <a:rPr lang="en-US" sz="1200" b="1" dirty="0" smtClean="0">
                <a:solidFill>
                  <a:srgbClr val="FFC000"/>
                </a:solidFill>
              </a:rPr>
              <a:t> Persekutuan </a:t>
            </a:r>
            <a:r>
              <a:rPr lang="en-US" sz="1200" b="1" dirty="0" err="1" smtClean="0">
                <a:solidFill>
                  <a:srgbClr val="FFC000"/>
                </a:solidFill>
              </a:rPr>
              <a:t>Baru</a:t>
            </a:r>
            <a:endParaRPr lang="en-US" sz="1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381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31</cp:revision>
  <dcterms:created xsi:type="dcterms:W3CDTF">2006-08-16T00:00:00Z</dcterms:created>
  <dcterms:modified xsi:type="dcterms:W3CDTF">2015-01-13T00:37:48Z</dcterms:modified>
</cp:coreProperties>
</file>