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7" r:id="rId5"/>
    <p:sldId id="258"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533400"/>
            <a:ext cx="7162800" cy="369332"/>
          </a:xfrm>
          <a:prstGeom prst="rect">
            <a:avLst/>
          </a:prstGeom>
          <a:noFill/>
        </p:spPr>
        <p:txBody>
          <a:bodyPr wrap="square" rtlCol="0">
            <a:spAutoFit/>
          </a:bodyPr>
          <a:lstStyle/>
          <a:p>
            <a:endParaRPr lang="en-US" dirty="0"/>
          </a:p>
        </p:txBody>
      </p:sp>
      <p:sp>
        <p:nvSpPr>
          <p:cNvPr id="3" name="TextBox 2"/>
          <p:cNvSpPr txBox="1"/>
          <p:nvPr/>
        </p:nvSpPr>
        <p:spPr>
          <a:xfrm>
            <a:off x="595647" y="289773"/>
            <a:ext cx="8001000" cy="3046988"/>
          </a:xfrm>
          <a:prstGeom prst="rect">
            <a:avLst/>
          </a:prstGeom>
          <a:noFill/>
        </p:spPr>
        <p:txBody>
          <a:bodyPr wrap="square" rtlCol="0">
            <a:spAutoFit/>
          </a:bodyPr>
          <a:lstStyle/>
          <a:p>
            <a:pPr algn="ctr"/>
            <a:r>
              <a:rPr lang="en-US" sz="2400" dirty="0" smtClean="0">
                <a:solidFill>
                  <a:srgbClr val="0070C0"/>
                </a:solidFill>
                <a:latin typeface="Lucida Fax" pitchFamily="18" charset="0"/>
              </a:rPr>
              <a:t>IBADAH UMUM</a:t>
            </a:r>
          </a:p>
          <a:p>
            <a:pPr algn="ctr"/>
            <a:r>
              <a:rPr lang="en-US" sz="2400" dirty="0" smtClean="0">
                <a:solidFill>
                  <a:srgbClr val="0070C0"/>
                </a:solidFill>
                <a:latin typeface="Lucida Fax" pitchFamily="18" charset="0"/>
              </a:rPr>
              <a:t>11 JANUARI 2015</a:t>
            </a:r>
          </a:p>
          <a:p>
            <a:pPr algn="ctr"/>
            <a:endParaRPr lang="en-US" sz="2400" dirty="0" smtClean="0">
              <a:solidFill>
                <a:srgbClr val="0070C0"/>
              </a:solidFill>
              <a:latin typeface="Lucida Fax" pitchFamily="18" charset="0"/>
            </a:endParaRPr>
          </a:p>
          <a:p>
            <a:pPr algn="ctr"/>
            <a:r>
              <a:rPr lang="en-US" sz="2400" dirty="0" smtClean="0">
                <a:solidFill>
                  <a:srgbClr val="0070C0"/>
                </a:solidFill>
                <a:latin typeface="Lucida Fax" pitchFamily="18" charset="0"/>
              </a:rPr>
              <a:t>PEMBICARA : EV.ELEN </a:t>
            </a:r>
            <a:r>
              <a:rPr lang="en-US" sz="2400" dirty="0" err="1" smtClean="0">
                <a:solidFill>
                  <a:srgbClr val="0070C0"/>
                </a:solidFill>
                <a:latin typeface="Lucida Fax" pitchFamily="18" charset="0"/>
              </a:rPr>
              <a:t>AMALO,S.Pd.K</a:t>
            </a:r>
            <a:endParaRPr lang="en-US" sz="2400" dirty="0" smtClean="0">
              <a:solidFill>
                <a:srgbClr val="0070C0"/>
              </a:solidFill>
              <a:latin typeface="Lucida Fax" pitchFamily="18" charset="0"/>
            </a:endParaRPr>
          </a:p>
          <a:p>
            <a:pPr algn="ctr"/>
            <a:endParaRPr lang="en-US" sz="2400" dirty="0" smtClean="0">
              <a:solidFill>
                <a:srgbClr val="0070C0"/>
              </a:solidFill>
              <a:latin typeface="Lucida Fax" pitchFamily="18" charset="0"/>
            </a:endParaRPr>
          </a:p>
          <a:p>
            <a:pPr algn="ctr"/>
            <a:r>
              <a:rPr lang="en-US" sz="2400" dirty="0" smtClean="0">
                <a:solidFill>
                  <a:srgbClr val="0070C0"/>
                </a:solidFill>
                <a:latin typeface="Lucida Fax" pitchFamily="18" charset="0"/>
              </a:rPr>
              <a:t>TEMA : TUJUAN HIDUP ORANG PERCAYA</a:t>
            </a:r>
          </a:p>
          <a:p>
            <a:pPr algn="ctr"/>
            <a:endParaRPr lang="en-US" sz="2400" dirty="0" smtClean="0">
              <a:solidFill>
                <a:srgbClr val="0070C0"/>
              </a:solidFill>
              <a:latin typeface="Lucida Fax" pitchFamily="18" charset="0"/>
            </a:endParaRPr>
          </a:p>
          <a:p>
            <a:pPr algn="ctr"/>
            <a:r>
              <a:rPr lang="en-US" sz="2400" dirty="0" smtClean="0">
                <a:solidFill>
                  <a:srgbClr val="0070C0"/>
                </a:solidFill>
                <a:latin typeface="Lucida Fax" pitchFamily="18" charset="0"/>
              </a:rPr>
              <a:t>NATS PEMBIMBING : ROMA 14 : 7- 12</a:t>
            </a:r>
            <a:endParaRPr lang="en-US" sz="2400" dirty="0">
              <a:solidFill>
                <a:srgbClr val="0070C0"/>
              </a:solidFill>
              <a:latin typeface="Lucida Fax" pitchFamily="18" charset="0"/>
            </a:endParaRPr>
          </a:p>
        </p:txBody>
      </p:sp>
      <p:sp>
        <p:nvSpPr>
          <p:cNvPr id="7170" name="AutoShape 2" descr="data:image/jpeg;base64,/9j/4AAQSkZJRgABAQAAAQABAAD/2wCEAAkGBhQSEBQUEBQVFBUUFBQUFRQVFxQUFxQVFBcWFRQUFBUXHSYeFxkkGRQUHy8gIycpLCwtFR4xNTAqNiYrLCkBCQoKDgwOGg8PGikkHxwpKSkpKiwpKSkpKiwpKSksLCksLCwsKSwpKSkpLCksKSwqKSwsKSkpKSkpKSk1KSksLP/AABEIAOEA4QMBIgACEQEDEQH/xAAcAAABBQEBAQAAAAAAAAAAAAAEAAIDBQYBBwj/xABJEAABAwEFBAYFCAcGBwEAAAABAAIDEQQFEiExBkFRYRMicYGR8DKhscHRBxUjQlJTkpMUFjNyguHxF0NEYqLiNWODssLD0jT/xAAZAQADAQEBAAAAAAAAAAAAAAABAgMABAX/xAAoEQACAgEEAgIBBAMAAAAAAAAAAQIREgMhMVETQQQigRQyYfEzUnH/2gAMAwEAAhEDEQA/ANCAnNC4Anhdh4yQ4BOC4E4BAZDgE4BcaFI0IDpCaFI1q61qmjYkZRI42NTshT440THClsqokDYlK2FFMgUwgQsdRAhAuiFHiBO6FDIbErugS6FWPQrhhQs2JXGFRmNWToVG6FGwYlcY1G5iPfEh3xpkxWgFzVE4Ix7EM9qJNoHcoyFM4KIpibIyE0p5CYUxNjCmOTymlERojwpJ2HzmkjYKEE9qaFIAsFHQngJoTwErHQ4BStCY0KZgSsokPYxFRxqOJqNhYlZWKHRsRcTQuRR6KzjA4KbZeMQVlFICicI4LuEcEo9A1QlVEYBwSwDgsGgeqSIwDglhHBY1AxomkBF4BwSwDgsaitexDvYrlwHBB2ltTpuRTEcSokYhZWK0ljQUrE6JSRXvaoHBFytQzwnRFoiKYU9yYU5JjCmEJ5TCiIzlElxdWBR0J4TAFIFmFDgntTQntQHQ9oREYULAiI2pGVQTCEdAxCwtVhAEjLRRMxuiMaEO0e5EtU2XiSBdXAurDCSSSWMJJJJYwkkkljEb0PIEQ5QvGaAGCysQMzFZSBCTNTok0VczEHIFZTNQMrVREJIEco3KZ4UTk6IsYUxxTimlERja8kkkkQDgnhNanBYyHhSNUYUgSjolYioghmBFwpWWiFwBWEIQUAR8YU2XiTN+HtRDVA0e5TgJCyJGrqaE5YIkkkljCSSSWMJcXVxYwxyiepXBRO9yAGRPCFlCLehpkyEYBMEBMFYTICZURCQG5QuUz1C5OQZGUwp5TCmJs5VJJJEA4FPCY1PaszIeFI1RhStSjonjRcKEiRsKRl4hsIRsQQkIRsYU2dESQKcKEKdqVlEOCcuBdWCJJJJYwkkkljCXF1cKxhjlE/3KVyjfqgBkT0LMinoSZMhGBTKvnKPmKr5lRHPIFeoXKV6icnRFjCo3KRyjKZE2cSXF1MAcFI1RtTwgwIkBUjVEFI0oFEERo6BARo6FIy0SwhR0aBgKOjU2dMSX+SmaoSpmpGUQ8Lq4urBOVQNqvEB2Ebtcj4Ks2t2nZZWhmPDLKHdGcOPDhpVxbUV10WOsN/gCpmAGeRhz1OZPSZVKaKTJak64PQBegBz9jvgrCOUOAIzB0K84l2pjp+0B7IK/+xTXBt5HHKI34sEjw0EQiNrHGtXuIceqchVFpCw1Le56JVJcBXUhcY5RP1UzlDJqsBkUiDmKLlcgJ3JkTYJOVXzFFzuQEjlRHPJkTyoinuKjKdEWMKjcpCo3JkTYyiSWJJEBICngqMKQIAQ8KRijCkagURPGUdCUAxGQlIy0SzgR0RVfAUZG5TZ0xCC7z3oloVe6SiINuAFaJaKJhLnUQ9vt7YYzJIaNFK79SAB4kJ4lyq4YRzpl2rJXvekNpkMcmJ0UTnBzG0pI/cS7EDQcBv7kP+glLbYBe+R80khtpYHuyjDJgGjQNqNfjXik5rh/i+/oZz79UU2xWPcyYcuk9lXKQ2ayU9GX8Y+KZzOZae/9lRJbHD/HvHZFP3k9bzRV09qe9zSLyewtNf2NprnyD9NFe2mCwimJkoGeeLTnrzQ0tguzf0vr45b1Jvqi8V6ZabFbUtdgsss4tEoacMoZJH0gGbsQfo4dpqAtkDuXmMdgsEcjZbM6VszfReRipXkTTct5dV4MtEWIag0PJw3hFOx1sWLgoJ3UPcuSWotycK8+KBtFtxOGVKCiegORLLIgJ5E+WZBTSp0iUmQTyIJ5Usr0OXJ0c7ZwphSJTXFMTZwlRuPnmjrHdUktC0YW/bdp/CNXK/sd1Mi9EVd9s5nu3DuWySDHTcjM/NU33Unh/NdWuokhmU8BigntSDU9rU5yo6FI1NaxStYgUQ+MIyFDxsRUbEjLRC4nItjkHG0okGgqSAAKknIADUlLRdMlkma0VcQAN593E8lFZLe1zg5+JjfqY2OaDwJcRSvAV381BGemeMuoNMszzoe5SbTX7HZrM9z8J6tMJ0NcqEb/AOqUN3uC37tJjs4FmDi6UFvWa5hibmHmRjwC12oDSK17FS3dsnZmRtDpnF5a3GRMwZgAd1Bl3LAXZelocCXtlcMbsJ6+YJy3GoGKn8IViy8JPrNcRTIEV5Z5Z8O7uUnJcMLUnujdC47P96786P4LhueDdIfzo1iH3i7fi37qU41yTReOVCKGm9uZA7krnD0gqE37NlLszA/+9cOI6SI1rROGy0P3khP78evcFi/03KoANaUFG925O+cSBmz1adqXKPQ2MuzXfqlHX05KcMTPcFY3ZYTZntMRJYQQ7FQ67yRuBz7KrBOvqn1T+EkcNdy7ZdqGjdma0qBru3rRnBPgDhPs9bqyZrsEmJzTQlrqBrqB1KDLQg511VYJ8y1wo9vpDSvBw4g+pUexe04cMLjk4kt34aGhrwrSq0V+2XEBIygc3MHiN4XSibd7+0BTSoGWRcbaMYJGoyI4HgontTIjJkb3KMouyXXJL6Ay+0cmjv39ytrPs6xtOkOM8NG+GpTZUKoORS2a75JM2jL7Ryb/AD7lc2G4WMo6Tru3VHVHY34q1doOW5Nw1zOQSORZaaiJmeaEvC2BmQ1Trbbw1ppwVJMC+hOqaMb3YmpqUqQ350euJdEOCStSOPKXYC0KQBJrVKxiDGQmMU7GLrI0VFEkbLRiNjjRDWJ7Y1KI0pZRGVABJyA1PBV89pdIQGso0EGhdQupvIAIAG4V8NzbwvAO6rfRrr9ojSnJMstqDcz8KU4cEvJmy1gvKNgLaFkgaXYHUq4DMuaRk8V1IzG8BYa0PfeFt6IVLGnETqBvPcBXJK0TtmfL0kszh0gc1jnN+hJGIdH1MTRSuRJFCrK5XtsznOjYHF4AJc4uoAfRbkKVOvYFN6kVsxvHKVNGwgsojYGMqGtFAKnIfHeu9GeJ8Sqd207t7GficEx21pH9209jz8EPJEr4y5dGeJ8SmOjPE+JVQNr+MQ7pP9q4NrR90PxnXswafBbyw7B4W/RYvgTHWY80CNpxX9m383/YuO2oFP2Y/NH/AMLeaHYPA+guZ4YM8ydG8eJPJNFHZujid+8CfGpWLvPaOQTmQgYCM2CpczrAYsWQcwaEUBG6uh00N4pFqJjrSx2YVNdrJCHYRjb6LmgMw8gRSo5IqS8HsiLBgxcXguAHDCDrX+iCF7EEUFTuru50RHz44Vq6pO/cOxUyQMGivjuid8rXRujq49cSNwgs30a2jgR20zGeq1MFyRtNSMR4uzHhogdnp8T3u30b6yfgFdGRFASXsTzQepCOd6zRTSvyQUMtQ083eopkgSZPJKB3IG1WyuQ8Aul1a8yoGtxEhneU6RGUm9kCzNqetnyRENkJ9LLl8UTFZgM/Wo7RaQ1NfpE8a3Y7oG8EkD84FJGmDOIAxiIZGrGS5nN5hcZZaIWFabXJFFCi44k6OFExwpWy0YkbY/PnRUd4XwHVaz0OP2+eejfb6lBtTfNHOjFejZTpC2hxu+7r7h38FmrNtAxzsMlY3EgBsgwA14PJwuz58ckvuhZSfovmvrmqa970AbloK58f5Ke97fgbh0O/llkKrNQROtEga3PMAAbyTSgHfkk1JV9Ym0o5faXBTT3jIJsba4XZHL0sB1rv9I58kfHe8gFQ7199KbhoV7ZcV1CzQNjGuriN7jr2gaDsRrm8Uj00zpuXJ4Z8/PNDizI0DmgV515+xD/PL6Gria6EOaaCgyw5Z5cV7u6Fu9rfAJpszfst/C34LeNAtnhDb8fmcRHCtKaVGYPIp/6yPFa4d/PMburr5zXuJsbPu2fgZ8Ex9hj+7j/Az4JXopjqckeHDauQ6BlO09/dqo3bSylpoADnpupuqRmF7c+7ojrFF3xxn3IeW4bM4UdZ4Py2D2AIfp4m80jw03o+WZkUQxGVuFrafWLj6QOgoD2Bp7/RbK3o2NbWuFrW4tMWEBte8iqtb22as0EZlhs8THNIxSNbV4YQWu6xqQMxXlVUcEckod0TS7CRiLaECvE11yr5Cz062RnO9wyW3gaKIWz+qHbs7a5HDCzAN7n0DQO41PcCtPZdj42so98j3ZdbqsA44WgadpJTKDEyK65L5DJhiOTxhJ4VzaeyvtWtNry7F5ltpDNY3fQtY9jmlzDJizpTG0lpAxDXTOoUWznyjnFHDaGsY0kh8peWtioCQDiBJqKZV+sFWP12ZJtvg9NdbOSg6YNFCaZ5c8R3Ksh2psjxVkzXDiC1w/0kkJlolbN+xc2UCmcbmuc3tb6Q8FdIhKdbljUufhBoOHbxKPigwtoqNl+MiJM1Q/SlCKndrohbbeU82UTo2N5ODj6kcGxPNFLtlxeN7NZkPFZe3bRgk0zTf1dJNZpx3GvtUFqtFjs+QBldv4eOirGKicupOc/4Ifn93BJL9a4PufU1JPaOen/sejQWootrgdQqCC2UVhBbAuRxPZjMI6VodhJoeBQN+3oYoupXEQaEfV3Yj7uaD2ntzW9G7eahVcW0AGRPvCm5Ri9x6lNOiht1qDzWhpSm8uJJzcQd5QFpa0scHAEHdkfV7+QWxc2zzekACd7cjnyQdr2HbJ1mT05Fvmmqg4ye6dlItJVJUeb2m8XhwiJxVP0bjSpIp9GeYpkeGW4L035MblPR9PI0ihLY6jU6F+fDMA8zwCl2Y2Hslnf0kzhNNXE0vaA2M7sIOrhxPcFrnzDcVaK235BSu1x0FFwChktLQog4JptTRw8ERrCo34tPWu0VPbbc3e4+NPUFmrxvsx5xEhwNRQn1+pK5JBSbN2UxyZYrWJYmSDR7Gu8RmPGqe5MAhcmpzkyqIjE4JsUYAo0ADgBQeAT0giaxwCRCQKRKBiuv26haIHR5YtWE6B40ryNcJ5FeQXnc4a7EGdY1aBmCHigwnhRe3ErHbZ3dhe2ZtKPPW0pjFKHPLMVPceKSfAOHaPLbfsg1tSQ0vOZPD/K0HTLiqyyWQwSVaXA1+qS3lUEEZ816Lb7MxrSXCgI9JuRqcsuJzVLb7pGL6Q4Muq8aP19IaA8tFxx1ndM7HpqizuvbFznRstr+lhPVJcAXNrkHYgKmlN60c+y4JxRuGEgEUNag8DwWB6JjaNJqa5Gla5ely4ZrQbI7QmCT9GnP0bjSMn+7cfqH/KfUV16PyGvqzh+T8SElkkaeW52YQ0gHLmqq2XC0+jULTSoGddimzzZ6MaM5+r3Mf6kldJJ8yHiRLHMjIrQqqN6IjkStF4TBNtrWeiYa6Ee1ZNt48ff50y71a7cWijGDi4e9Y8SefUuDXhcj1/jS+n5L4XkRoVY2Pat7KUJWSEp8+e1SstChg1wdWSZ6DDtM54zAJTbPtc5rsJoeR9yx1it+FWTMEvAHj28e9I5zXsKhF+jXS7QF1MOShdeROp9ZVJZ4nNyOYRNUHqSfLNhFcBklsqFmr3tuGv8APjorOR9NFktoXOd1ASC5wFRuANTThoE6dsTGj1L5OL6Eln6B3pxVLebHH2g1HeFrHrynYqllPSDE55Bb9I91MLsqUGS2Y2qdTNrD2OK6YyVckJbPgvHpqphtQK5xnudX3KVu0kZ3HxanyXYhaLiqn7RsH1T4hDzbVNaKloHa4I2uxS/BSqsydsQDQtGYqKO1XP12H2B+PTnohnHsamaYlBXtYemicwGhyc0nTE3MV5HQ8jyVDJt40asA/j49y5+vLd0df4x7wtnF+wNPopbRGQS11RTKh+qRxBy1VfbYHSNcylQKmtaEVGQB3jyVZXre7ZZC8MwEto7OodTQ6a5050VPaJZKfRuaNc3AnSmoFCchxXHqaX2uJfT1frUhou+Nga41JGYq4mhFMtNNVWX0xrm5ZEU017fHf8ERE97qtmc1x1aWtwg9o47t+SDmBxUp25119yVQaluVzTRr9jdqjM0QTn6Zo6rj/esA1H+YZV8Vfzrxu3xFj2viJaQaihza4cKH1L0XZjacWuLrUEzBSRvHg9vIr0NOVo8z5GnjuWlEl2qS6KOCyrZbwd6Iitay8NpPnz5p3on9NDRUmnkfEKtogslwM2xtGIsA3VNKrOtjPnv+CV7X9E6Sr35DIUVTaNrWNyiaXc3fBefPeWx7ugnGCTLgxlcofPnkfBGbO3XeNrjMsNma6MGlasFTSpFCanUK2l2fvBo//Aagag1z7ikxaK5medUDz5/qnQ2lw0NFYtuu01pPYpmj7TWOy3aU7NOCEt13PjObXDfmCCO0HRBx7Qyn/JZWDaFzcnCvYrmO3NeMj54ELGNdRSR2gg5GijLT6LKZsW51r8FT7Q2WjRKMzHrxwnU93xUFkvg6HPtz8+e1FWi8AWkHeKUy0OtaJFcWF00V9l2iAGee8UPncpv1hYSQ4UqMs/adyxj3OjkLOGYy1G6iK6Wu5dWKOV8mvhvxlMq14VJXBtEzEPSAOlRkspHMRnvpkoppTTM9lKii2KBv2bhl8NdmCQDxOvZ4KCW1CRjs64gRTiOXBZCK1HjnTxXP00tORrrQVpqioitP0zSst+FrKkkAUBOeRHHlTVNffDQKjX2rONtx6OhpXCQVCLWRkKdiRQ7Kt9Gk+eGk9agTorWDliPhSizJnrmaV4rjbSR9YjsqmUEI7fBqZrfQcSOGvigZb7yOfhzpvoqWS1k7z7UHLaTU6ntoeJ0TYoVRdbl9DepMgJrSh4HXL3+1F26Q03inDWizFltFDnocuwjNaIOxRg1zAz7UskNwV1oZXrBx8UPZra+GUSRuo5pqD7Wkbx/JOmdR1ef9UNPxRVoZpNUbX+07/letJYGg4ripnIh+nh0bC0XqyMHERXh7llry2pfJVtMLPOqqppy41JqoCUZTbNp/GhDflikfUq32bud08rWtFS5wAHEn+qqWMr59S9s+RzZsNabU8adWKvHe7uHtQiiupKlt7PTrguptks0cDPqN6x+08+k7xVhjQYlTulRoROkFdJzWU+Ui6Jp7G51kaDaGFrm5DG9grjjaTrWtacloelSEq1Bs8l2W2HtVrje+1RCzFoOCvVdK/wDcPoj/ADc1VWbZ6d8/QizWgSVocTAGDTN0nohuueeXgvchKu9KlcRlI8nv35PpbLD0pkY9oLQ6mRBcQO8VKydqc5po4Upx3L323Wdksbo5BiY8FrhxHmngsHenyYOd+xnFNwkFS3scM0vj6GzKL5Obrs9qtMjLTE2UCIuBNQWEOpqDvr6lvJfk+u8/4cDse/4qPY7ZBlgY7rdJLJTG/QADRrBwzJV+6RUS2JPkzZ+TqwjSN47JHKN3yb2E/Uk/MPvC0T5VGZVqQjkZt3yY2HcJR/HX3IO2fJJZHtIZJMwnf1HU7iFrjMmmdGhcjCt+R+GvWtMjm00EbB4mqKj+SmxDV0zu1wHsC1b51EZ0cUB6j7M9/ZjYPsyH/qFNPyaWD7uT8xy0P6QmOmRxQnkfZQf2aWD7D/zXJf2a2DfG/wDMf8VemZcMy2InkfZ5NtRsu2yTPa0fRuJdHXPqnQVO8HLwVTdkxa7A/Q6dugK9U2qu0WiAj67KuaezMjvXktqaa8CCe2o8hJKNOzo0p5xcWT3jZix2e/180BL6leiT9IhFaY2innks/M0tJHdTn2ISjXA+jNyVS5RF3pJZJJS9FS7UpFJJYJLZtR2r6U2F/wCHWf8Ad+CSSpAhq/uiXxXUklgCGqcNySSwByckksZCSPxXEkUE4dFBKuJIAZBIoykkiRY1yieupIgInqNJJFE2NKa5JJEQ45RjekkihTh1HavI73/by9rv+4pJJdTgv8fliuD0j+7/AOQQN8/tHdqSSR/tReH+eX4KhJJJTOw//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172" name="AutoShape 4" descr="data:image/jpeg;base64,/9j/4AAQSkZJRgABAQAAAQABAAD/2wCEAAkGBhQSEBQUEBQVFBUUFBQUFRQVFxQUFxQVFBcWFRQUFBUXHSYeFxkkGRQUHy8gIycpLCwtFR4xNTAqNiYrLCkBCQoKDgwOGg8PGikkHxwpKSkpKiwpKSkpKiwpKSksLCksLCwsKSwpKSkpLCksKSwqKSwsKSkpKSkpKSk1KSksLP/AABEIAOEA4QMBIgACEQEDEQH/xAAcAAABBQEBAQAAAAAAAAAAAAAEAAIDBQYBBwj/xABJEAABAwEFBAYFCAcGBwEAAAABAAIDEQQFEiExBkFRYRMicYGR8DKhscHRBxUjQlJTkpMUFjNyguHxF0NEYqLiNWODssLD0jT/xAAZAQADAQEBAAAAAAAAAAAAAAABAgMABAX/xAAoEQACAgEEAgIBBAMAAAAAAAAAAQIREgMhMVETQQQigRQyYfEzUnH/2gAMAwEAAhEDEQA/ANCAnNC4Anhdh4yQ4BOC4E4BAZDgE4BcaFI0IDpCaFI1q61qmjYkZRI42NTshT440THClsqokDYlK2FFMgUwgQsdRAhAuiFHiBO6FDIbErugS6FWPQrhhQs2JXGFRmNWToVG6FGwYlcY1G5iPfEh3xpkxWgFzVE4Ix7EM9qJNoHcoyFM4KIpibIyE0p5CYUxNjCmOTymlERojwpJ2HzmkjYKEE9qaFIAsFHQngJoTwErHQ4BStCY0KZgSsokPYxFRxqOJqNhYlZWKHRsRcTQuRR6KzjA4KbZeMQVlFICicI4LuEcEo9A1QlVEYBwSwDgsGgeqSIwDglhHBY1AxomkBF4BwSwDgsaitexDvYrlwHBB2ltTpuRTEcSokYhZWK0ljQUrE6JSRXvaoHBFytQzwnRFoiKYU9yYU5JjCmEJ5TCiIzlElxdWBR0J4TAFIFmFDgntTQntQHQ9oREYULAiI2pGVQTCEdAxCwtVhAEjLRRMxuiMaEO0e5EtU2XiSBdXAurDCSSSWMJJJJYwkkkljEb0PIEQ5QvGaAGCysQMzFZSBCTNTok0VczEHIFZTNQMrVREJIEco3KZ4UTk6IsYUxxTimlERja8kkkkQDgnhNanBYyHhSNUYUgSjolYioghmBFwpWWiFwBWEIQUAR8YU2XiTN+HtRDVA0e5TgJCyJGrqaE5YIkkkljCSSSWMJcXVxYwxyiepXBRO9yAGRPCFlCLehpkyEYBMEBMFYTICZURCQG5QuUz1C5OQZGUwp5TCmJs5VJJJEA4FPCY1PaszIeFI1RhStSjonjRcKEiRsKRl4hsIRsQQkIRsYU2dESQKcKEKdqVlEOCcuBdWCJJJJYwkkkljCXF1cKxhjlE/3KVyjfqgBkT0LMinoSZMhGBTKvnKPmKr5lRHPIFeoXKV6icnRFjCo3KRyjKZE2cSXF1MAcFI1RtTwgwIkBUjVEFI0oFEERo6BARo6FIy0SwhR0aBgKOjU2dMSX+SmaoSpmpGUQ8Lq4urBOVQNqvEB2Ebtcj4Ks2t2nZZWhmPDLKHdGcOPDhpVxbUV10WOsN/gCpmAGeRhz1OZPSZVKaKTJak64PQBegBz9jvgrCOUOAIzB0K84l2pjp+0B7IK/+xTXBt5HHKI34sEjw0EQiNrHGtXuIceqchVFpCw1Le56JVJcBXUhcY5RP1UzlDJqsBkUiDmKLlcgJ3JkTYJOVXzFFzuQEjlRHPJkTyoinuKjKdEWMKjcpCo3JkTYyiSWJJEBICngqMKQIAQ8KRijCkagURPGUdCUAxGQlIy0SzgR0RVfAUZG5TZ0xCC7z3oloVe6SiINuAFaJaKJhLnUQ9vt7YYzJIaNFK79SAB4kJ4lyq4YRzpl2rJXvekNpkMcmJ0UTnBzG0pI/cS7EDQcBv7kP+glLbYBe+R80khtpYHuyjDJgGjQNqNfjXik5rh/i+/oZz79UU2xWPcyYcuk9lXKQ2ayU9GX8Y+KZzOZae/9lRJbHD/HvHZFP3k9bzRV09qe9zSLyewtNf2NprnyD9NFe2mCwimJkoGeeLTnrzQ0tguzf0vr45b1Jvqi8V6ZabFbUtdgsss4tEoacMoZJH0gGbsQfo4dpqAtkDuXmMdgsEcjZbM6VszfReRipXkTTct5dV4MtEWIag0PJw3hFOx1sWLgoJ3UPcuSWotycK8+KBtFtxOGVKCiegORLLIgJ5E+WZBTSp0iUmQTyIJ5Usr0OXJ0c7ZwphSJTXFMTZwlRuPnmjrHdUktC0YW/bdp/CNXK/sd1Mi9EVd9s5nu3DuWySDHTcjM/NU33Unh/NdWuokhmU8BigntSDU9rU5yo6FI1NaxStYgUQ+MIyFDxsRUbEjLRC4nItjkHG0okGgqSAAKknIADUlLRdMlkma0VcQAN593E8lFZLe1zg5+JjfqY2OaDwJcRSvAV381BGemeMuoNMszzoe5SbTX7HZrM9z8J6tMJ0NcqEb/AOqUN3uC37tJjs4FmDi6UFvWa5hibmHmRjwC12oDSK17FS3dsnZmRtDpnF5a3GRMwZgAd1Bl3LAXZelocCXtlcMbsJ6+YJy3GoGKn8IViy8JPrNcRTIEV5Z5Z8O7uUnJcMLUnujdC47P96786P4LhueDdIfzo1iH3i7fi37qU41yTReOVCKGm9uZA7krnD0gqE37NlLszA/+9cOI6SI1rROGy0P3khP78evcFi/03KoANaUFG925O+cSBmz1adqXKPQ2MuzXfqlHX05KcMTPcFY3ZYTZntMRJYQQ7FQ67yRuBz7KrBOvqn1T+EkcNdy7ZdqGjdma0qBru3rRnBPgDhPs9bqyZrsEmJzTQlrqBrqB1KDLQg511VYJ8y1wo9vpDSvBw4g+pUexe04cMLjk4kt34aGhrwrSq0V+2XEBIygc3MHiN4XSibd7+0BTSoGWRcbaMYJGoyI4HgontTIjJkb3KMouyXXJL6Ay+0cmjv39ytrPs6xtOkOM8NG+GpTZUKoORS2a75JM2jL7Ryb/AD7lc2G4WMo6Tru3VHVHY34q1doOW5Nw1zOQSORZaaiJmeaEvC2BmQ1Trbbw1ppwVJMC+hOqaMb3YmpqUqQ350euJdEOCStSOPKXYC0KQBJrVKxiDGQmMU7GLrI0VFEkbLRiNjjRDWJ7Y1KI0pZRGVABJyA1PBV89pdIQGso0EGhdQupvIAIAG4V8NzbwvAO6rfRrr9ojSnJMstqDcz8KU4cEvJmy1gvKNgLaFkgaXYHUq4DMuaRk8V1IzG8BYa0PfeFt6IVLGnETqBvPcBXJK0TtmfL0kszh0gc1jnN+hJGIdH1MTRSuRJFCrK5XtsznOjYHF4AJc4uoAfRbkKVOvYFN6kVsxvHKVNGwgsojYGMqGtFAKnIfHeu9GeJ8Sqd207t7GficEx21pH9209jz8EPJEr4y5dGeJ8SmOjPE+JVQNr+MQ7pP9q4NrR90PxnXswafBbyw7B4W/RYvgTHWY80CNpxX9m383/YuO2oFP2Y/NH/AMLeaHYPA+guZ4YM8ydG8eJPJNFHZujid+8CfGpWLvPaOQTmQgYCM2CpczrAYsWQcwaEUBG6uh00N4pFqJjrSx2YVNdrJCHYRjb6LmgMw8gRSo5IqS8HsiLBgxcXguAHDCDrX+iCF7EEUFTuru50RHz44Vq6pO/cOxUyQMGivjuid8rXRujq49cSNwgs30a2jgR20zGeq1MFyRtNSMR4uzHhogdnp8T3u30b6yfgFdGRFASXsTzQepCOd6zRTSvyQUMtQ083eopkgSZPJKB3IG1WyuQ8Aul1a8yoGtxEhneU6RGUm9kCzNqetnyRENkJ9LLl8UTFZgM/Wo7RaQ1NfpE8a3Y7oG8EkD84FJGmDOIAxiIZGrGS5nN5hcZZaIWFabXJFFCi44k6OFExwpWy0YkbY/PnRUd4XwHVaz0OP2+eejfb6lBtTfNHOjFejZTpC2hxu+7r7h38FmrNtAxzsMlY3EgBsgwA14PJwuz58ckvuhZSfovmvrmqa970AbloK58f5Ke97fgbh0O/llkKrNQROtEga3PMAAbyTSgHfkk1JV9Ym0o5faXBTT3jIJsba4XZHL0sB1rv9I58kfHe8gFQ7199KbhoV7ZcV1CzQNjGuriN7jr2gaDsRrm8Uj00zpuXJ4Z8/PNDizI0DmgV515+xD/PL6Gria6EOaaCgyw5Z5cV7u6Fu9rfAJpszfst/C34LeNAtnhDb8fmcRHCtKaVGYPIp/6yPFa4d/PMburr5zXuJsbPu2fgZ8Ex9hj+7j/Az4JXopjqckeHDauQ6BlO09/dqo3bSylpoADnpupuqRmF7c+7ojrFF3xxn3IeW4bM4UdZ4Py2D2AIfp4m80jw03o+WZkUQxGVuFrafWLj6QOgoD2Bp7/RbK3o2NbWuFrW4tMWEBte8iqtb22as0EZlhs8THNIxSNbV4YQWu6xqQMxXlVUcEckod0TS7CRiLaECvE11yr5Cz062RnO9wyW3gaKIWz+qHbs7a5HDCzAN7n0DQO41PcCtPZdj42so98j3ZdbqsA44WgadpJTKDEyK65L5DJhiOTxhJ4VzaeyvtWtNry7F5ltpDNY3fQtY9jmlzDJizpTG0lpAxDXTOoUWznyjnFHDaGsY0kh8peWtioCQDiBJqKZV+sFWP12ZJtvg9NdbOSg6YNFCaZ5c8R3Ksh2psjxVkzXDiC1w/0kkJlolbN+xc2UCmcbmuc3tb6Q8FdIhKdbljUufhBoOHbxKPigwtoqNl+MiJM1Q/SlCKndrohbbeU82UTo2N5ODj6kcGxPNFLtlxeN7NZkPFZe3bRgk0zTf1dJNZpx3GvtUFqtFjs+QBldv4eOirGKicupOc/4Ifn93BJL9a4PufU1JPaOen/sejQWootrgdQqCC2UVhBbAuRxPZjMI6VodhJoeBQN+3oYoupXEQaEfV3Yj7uaD2ntzW9G7eahVcW0AGRPvCm5Ri9x6lNOiht1qDzWhpSm8uJJzcQd5QFpa0scHAEHdkfV7+QWxc2zzekACd7cjnyQdr2HbJ1mT05Fvmmqg4ye6dlItJVJUeb2m8XhwiJxVP0bjSpIp9GeYpkeGW4L035MblPR9PI0ihLY6jU6F+fDMA8zwCl2Y2Hslnf0kzhNNXE0vaA2M7sIOrhxPcFrnzDcVaK235BSu1x0FFwChktLQog4JptTRw8ERrCo34tPWu0VPbbc3e4+NPUFmrxvsx5xEhwNRQn1+pK5JBSbN2UxyZYrWJYmSDR7Gu8RmPGqe5MAhcmpzkyqIjE4JsUYAo0ADgBQeAT0giaxwCRCQKRKBiuv26haIHR5YtWE6B40ryNcJ5FeQXnc4a7EGdY1aBmCHigwnhRe3ErHbZ3dhe2ZtKPPW0pjFKHPLMVPceKSfAOHaPLbfsg1tSQ0vOZPD/K0HTLiqyyWQwSVaXA1+qS3lUEEZ816Lb7MxrSXCgI9JuRqcsuJzVLb7pGL6Q4Muq8aP19IaA8tFxx1ndM7HpqizuvbFznRstr+lhPVJcAXNrkHYgKmlN60c+y4JxRuGEgEUNag8DwWB6JjaNJqa5Gla5ely4ZrQbI7QmCT9GnP0bjSMn+7cfqH/KfUV16PyGvqzh+T8SElkkaeW52YQ0gHLmqq2XC0+jULTSoGddimzzZ6MaM5+r3Mf6kldJJ8yHiRLHMjIrQqqN6IjkStF4TBNtrWeiYa6Ee1ZNt48ff50y71a7cWijGDi4e9Y8SefUuDXhcj1/jS+n5L4XkRoVY2Pat7KUJWSEp8+e1SstChg1wdWSZ6DDtM54zAJTbPtc5rsJoeR9yx1it+FWTMEvAHj28e9I5zXsKhF+jXS7QF1MOShdeROp9ZVJZ4nNyOYRNUHqSfLNhFcBklsqFmr3tuGv8APjorOR9NFktoXOd1ASC5wFRuANTThoE6dsTGj1L5OL6Eln6B3pxVLebHH2g1HeFrHrynYqllPSDE55Bb9I91MLsqUGS2Y2qdTNrD2OK6YyVckJbPgvHpqphtQK5xnudX3KVu0kZ3HxanyXYhaLiqn7RsH1T4hDzbVNaKloHa4I2uxS/BSqsydsQDQtGYqKO1XP12H2B+PTnohnHsamaYlBXtYemicwGhyc0nTE3MV5HQ8jyVDJt40asA/j49y5+vLd0df4x7wtnF+wNPopbRGQS11RTKh+qRxBy1VfbYHSNcylQKmtaEVGQB3jyVZXre7ZZC8MwEto7OodTQ6a5050VPaJZKfRuaNc3AnSmoFCchxXHqaX2uJfT1frUhou+Nga41JGYq4mhFMtNNVWX0xrm5ZEU017fHf8ERE97qtmc1x1aWtwg9o47t+SDmBxUp25119yVQaluVzTRr9jdqjM0QTn6Zo6rj/esA1H+YZV8Vfzrxu3xFj2viJaQaihza4cKH1L0XZjacWuLrUEzBSRvHg9vIr0NOVo8z5GnjuWlEl2qS6KOCyrZbwd6Iitay8NpPnz5p3on9NDRUmnkfEKtogslwM2xtGIsA3VNKrOtjPnv+CV7X9E6Sr35DIUVTaNrWNyiaXc3fBefPeWx7ugnGCTLgxlcofPnkfBGbO3XeNrjMsNma6MGlasFTSpFCanUK2l2fvBo//Aagag1z7ikxaK5medUDz5/qnQ2lw0NFYtuu01pPYpmj7TWOy3aU7NOCEt13PjObXDfmCCO0HRBx7Qyn/JZWDaFzcnCvYrmO3NeMj54ELGNdRSR2gg5GijLT6LKZsW51r8FT7Q2WjRKMzHrxwnU93xUFkvg6HPtz8+e1FWi8AWkHeKUy0OtaJFcWF00V9l2iAGee8UPncpv1hYSQ4UqMs/adyxj3OjkLOGYy1G6iK6Wu5dWKOV8mvhvxlMq14VJXBtEzEPSAOlRkspHMRnvpkoppTTM9lKii2KBv2bhl8NdmCQDxOvZ4KCW1CRjs64gRTiOXBZCK1HjnTxXP00tORrrQVpqioitP0zSst+FrKkkAUBOeRHHlTVNffDQKjX2rONtx6OhpXCQVCLWRkKdiRQ7Kt9Gk+eGk9agTorWDliPhSizJnrmaV4rjbSR9YjsqmUEI7fBqZrfQcSOGvigZb7yOfhzpvoqWS1k7z7UHLaTU6ntoeJ0TYoVRdbl9DepMgJrSh4HXL3+1F26Q03inDWizFltFDnocuwjNaIOxRg1zAz7UskNwV1oZXrBx8UPZra+GUSRuo5pqD7Wkbx/JOmdR1ef9UNPxRVoZpNUbX+07/letJYGg4ripnIh+nh0bC0XqyMHERXh7llry2pfJVtMLPOqqppy41JqoCUZTbNp/GhDflikfUq32bud08rWtFS5wAHEn+qqWMr59S9s+RzZsNabU8adWKvHe7uHtQiiupKlt7PTrguptks0cDPqN6x+08+k7xVhjQYlTulRoROkFdJzWU+Ui6Jp7G51kaDaGFrm5DG9grjjaTrWtacloelSEq1Bs8l2W2HtVrje+1RCzFoOCvVdK/wDcPoj/ADc1VWbZ6d8/QizWgSVocTAGDTN0nohuueeXgvchKu9KlcRlI8nv35PpbLD0pkY9oLQ6mRBcQO8VKydqc5po4Upx3L323Wdksbo5BiY8FrhxHmngsHenyYOd+xnFNwkFS3scM0vj6GzKL5Obrs9qtMjLTE2UCIuBNQWEOpqDvr6lvJfk+u8/4cDse/4qPY7ZBlgY7rdJLJTG/QADRrBwzJV+6RUS2JPkzZ+TqwjSN47JHKN3yb2E/Uk/MPvC0T5VGZVqQjkZt3yY2HcJR/HX3IO2fJJZHtIZJMwnf1HU7iFrjMmmdGhcjCt+R+GvWtMjm00EbB4mqKj+SmxDV0zu1wHsC1b51EZ0cUB6j7M9/ZjYPsyH/qFNPyaWD7uT8xy0P6QmOmRxQnkfZQf2aWD7D/zXJf2a2DfG/wDMf8VemZcMy2InkfZ5NtRsu2yTPa0fRuJdHXPqnQVO8HLwVTdkxa7A/Q6dugK9U2qu0WiAj67KuaezMjvXktqaa8CCe2o8hJKNOzo0p5xcWT3jZix2e/180BL6leiT9IhFaY2innks/M0tJHdTn2ISjXA+jNyVS5RF3pJZJJS9FS7UpFJJYJLZtR2r6U2F/wCHWf8Ad+CSSpAhq/uiXxXUklgCGqcNySSwByckksZCSPxXEkUE4dFBKuJIAZBIoykkiRY1yieupIgInqNJJFE2NKa5JJEQ45RjekkihTh1HavI73/by9rv+4pJJdTgv8fliuD0j+7/AOQQN8/tHdqSSR/tReH+eX4KhJJJTOw//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174" name="AutoShape 6" descr="data:image/jpeg;base64,/9j/4AAQSkZJRgABAQAAAQABAAD/2wCEAAkGBhQSEBQUEBQVFBUUFBQUFRQVFxQUFxQVFBcWFRQUFBUXHSYeFxkkGRQUHy8gIycpLCwtFR4xNTAqNiYrLCkBCQoKDgwOGg8PGikkHxwpKSkpKiwpKSkpKiwpKSksLCksLCwsKSwpKSkpLCksKSwqKSwsKSkpKSkpKSk1KSksLP/AABEIAOEA4QMBIgACEQEDEQH/xAAcAAABBQEBAQAAAAAAAAAAAAAEAAIDBQYBBwj/xABJEAABAwEFBAYFCAcGBwEAAAABAAIDEQQFEiExBkFRYRMicYGR8DKhscHRBxUjQlJTkpMUFjNyguHxF0NEYqLiNWODssLD0jT/xAAZAQADAQEBAAAAAAAAAAAAAAABAgMABAX/xAAoEQACAgEEAgIBBAMAAAAAAAAAAQIREgMhMVETQQQigRQyYfEzUnH/2gAMAwEAAhEDEQA/ANCAnNC4Anhdh4yQ4BOC4E4BAZDgE4BcaFI0IDpCaFI1q61qmjYkZRI42NTshT440THClsqokDYlK2FFMgUwgQsdRAhAuiFHiBO6FDIbErugS6FWPQrhhQs2JXGFRmNWToVG6FGwYlcY1G5iPfEh3xpkxWgFzVE4Ix7EM9qJNoHcoyFM4KIpibIyE0p5CYUxNjCmOTymlERojwpJ2HzmkjYKEE9qaFIAsFHQngJoTwErHQ4BStCY0KZgSsokPYxFRxqOJqNhYlZWKHRsRcTQuRR6KzjA4KbZeMQVlFICicI4LuEcEo9A1QlVEYBwSwDgsGgeqSIwDglhHBY1AxomkBF4BwSwDgsaitexDvYrlwHBB2ltTpuRTEcSokYhZWK0ljQUrE6JSRXvaoHBFytQzwnRFoiKYU9yYU5JjCmEJ5TCiIzlElxdWBR0J4TAFIFmFDgntTQntQHQ9oREYULAiI2pGVQTCEdAxCwtVhAEjLRRMxuiMaEO0e5EtU2XiSBdXAurDCSSSWMJJJJYwkkkljEb0PIEQ5QvGaAGCysQMzFZSBCTNTok0VczEHIFZTNQMrVREJIEco3KZ4UTk6IsYUxxTimlERja8kkkkQDgnhNanBYyHhSNUYUgSjolYioghmBFwpWWiFwBWEIQUAR8YU2XiTN+HtRDVA0e5TgJCyJGrqaE5YIkkkljCSSSWMJcXVxYwxyiepXBRO9yAGRPCFlCLehpkyEYBMEBMFYTICZURCQG5QuUz1C5OQZGUwp5TCmJs5VJJJEA4FPCY1PaszIeFI1RhStSjonjRcKEiRsKRl4hsIRsQQkIRsYU2dESQKcKEKdqVlEOCcuBdWCJJJJYwkkkljCXF1cKxhjlE/3KVyjfqgBkT0LMinoSZMhGBTKvnKPmKr5lRHPIFeoXKV6icnRFjCo3KRyjKZE2cSXF1MAcFI1RtTwgwIkBUjVEFI0oFEERo6BARo6FIy0SwhR0aBgKOjU2dMSX+SmaoSpmpGUQ8Lq4urBOVQNqvEB2Ebtcj4Ks2t2nZZWhmPDLKHdGcOPDhpVxbUV10WOsN/gCpmAGeRhz1OZPSZVKaKTJak64PQBegBz9jvgrCOUOAIzB0K84l2pjp+0B7IK/+xTXBt5HHKI34sEjw0EQiNrHGtXuIceqchVFpCw1Le56JVJcBXUhcY5RP1UzlDJqsBkUiDmKLlcgJ3JkTYJOVXzFFzuQEjlRHPJkTyoinuKjKdEWMKjcpCo3JkTYyiSWJJEBICngqMKQIAQ8KRijCkagURPGUdCUAxGQlIy0SzgR0RVfAUZG5TZ0xCC7z3oloVe6SiINuAFaJaKJhLnUQ9vt7YYzJIaNFK79SAB4kJ4lyq4YRzpl2rJXvekNpkMcmJ0UTnBzG0pI/cS7EDQcBv7kP+glLbYBe+R80khtpYHuyjDJgGjQNqNfjXik5rh/i+/oZz79UU2xWPcyYcuk9lXKQ2ayU9GX8Y+KZzOZae/9lRJbHD/HvHZFP3k9bzRV09qe9zSLyewtNf2NprnyD9NFe2mCwimJkoGeeLTnrzQ0tguzf0vr45b1Jvqi8V6ZabFbUtdgsss4tEoacMoZJH0gGbsQfo4dpqAtkDuXmMdgsEcjZbM6VszfReRipXkTTct5dV4MtEWIag0PJw3hFOx1sWLgoJ3UPcuSWotycK8+KBtFtxOGVKCiegORLLIgJ5E+WZBTSp0iUmQTyIJ5Usr0OXJ0c7ZwphSJTXFMTZwlRuPnmjrHdUktC0YW/bdp/CNXK/sd1Mi9EVd9s5nu3DuWySDHTcjM/NU33Unh/NdWuokhmU8BigntSDU9rU5yo6FI1NaxStYgUQ+MIyFDxsRUbEjLRC4nItjkHG0okGgqSAAKknIADUlLRdMlkma0VcQAN593E8lFZLe1zg5+JjfqY2OaDwJcRSvAV381BGemeMuoNMszzoe5SbTX7HZrM9z8J6tMJ0NcqEb/AOqUN3uC37tJjs4FmDi6UFvWa5hibmHmRjwC12oDSK17FS3dsnZmRtDpnF5a3GRMwZgAd1Bl3LAXZelocCXtlcMbsJ6+YJy3GoGKn8IViy8JPrNcRTIEV5Z5Z8O7uUnJcMLUnujdC47P96786P4LhueDdIfzo1iH3i7fi37qU41yTReOVCKGm9uZA7krnD0gqE37NlLszA/+9cOI6SI1rROGy0P3khP78evcFi/03KoANaUFG925O+cSBmz1adqXKPQ2MuzXfqlHX05KcMTPcFY3ZYTZntMRJYQQ7FQ67yRuBz7KrBOvqn1T+EkcNdy7ZdqGjdma0qBru3rRnBPgDhPs9bqyZrsEmJzTQlrqBrqB1KDLQg511VYJ8y1wo9vpDSvBw4g+pUexe04cMLjk4kt34aGhrwrSq0V+2XEBIygc3MHiN4XSibd7+0BTSoGWRcbaMYJGoyI4HgontTIjJkb3KMouyXXJL6Ay+0cmjv39ytrPs6xtOkOM8NG+GpTZUKoORS2a75JM2jL7Ryb/AD7lc2G4WMo6Tru3VHVHY34q1doOW5Nw1zOQSORZaaiJmeaEvC2BmQ1Trbbw1ppwVJMC+hOqaMb3YmpqUqQ350euJdEOCStSOPKXYC0KQBJrVKxiDGQmMU7GLrI0VFEkbLRiNjjRDWJ7Y1KI0pZRGVABJyA1PBV89pdIQGso0EGhdQupvIAIAG4V8NzbwvAO6rfRrr9ojSnJMstqDcz8KU4cEvJmy1gvKNgLaFkgaXYHUq4DMuaRk8V1IzG8BYa0PfeFt6IVLGnETqBvPcBXJK0TtmfL0kszh0gc1jnN+hJGIdH1MTRSuRJFCrK5XtsznOjYHF4AJc4uoAfRbkKVOvYFN6kVsxvHKVNGwgsojYGMqGtFAKnIfHeu9GeJ8Sqd207t7GficEx21pH9209jz8EPJEr4y5dGeJ8SmOjPE+JVQNr+MQ7pP9q4NrR90PxnXswafBbyw7B4W/RYvgTHWY80CNpxX9m383/YuO2oFP2Y/NH/AMLeaHYPA+guZ4YM8ydG8eJPJNFHZujid+8CfGpWLvPaOQTmQgYCM2CpczrAYsWQcwaEUBG6uh00N4pFqJjrSx2YVNdrJCHYRjb6LmgMw8gRSo5IqS8HsiLBgxcXguAHDCDrX+iCF7EEUFTuru50RHz44Vq6pO/cOxUyQMGivjuid8rXRujq49cSNwgs30a2jgR20zGeq1MFyRtNSMR4uzHhogdnp8T3u30b6yfgFdGRFASXsTzQepCOd6zRTSvyQUMtQ083eopkgSZPJKB3IG1WyuQ8Aul1a8yoGtxEhneU6RGUm9kCzNqetnyRENkJ9LLl8UTFZgM/Wo7RaQ1NfpE8a3Y7oG8EkD84FJGmDOIAxiIZGrGS5nN5hcZZaIWFabXJFFCi44k6OFExwpWy0YkbY/PnRUd4XwHVaz0OP2+eejfb6lBtTfNHOjFejZTpC2hxu+7r7h38FmrNtAxzsMlY3EgBsgwA14PJwuz58ckvuhZSfovmvrmqa970AbloK58f5Ke97fgbh0O/llkKrNQROtEga3PMAAbyTSgHfkk1JV9Ym0o5faXBTT3jIJsba4XZHL0sB1rv9I58kfHe8gFQ7199KbhoV7ZcV1CzQNjGuriN7jr2gaDsRrm8Uj00zpuXJ4Z8/PNDizI0DmgV515+xD/PL6Gria6EOaaCgyw5Z5cV7u6Fu9rfAJpszfst/C34LeNAtnhDb8fmcRHCtKaVGYPIp/6yPFa4d/PMburr5zXuJsbPu2fgZ8Ex9hj+7j/Az4JXopjqckeHDauQ6BlO09/dqo3bSylpoADnpupuqRmF7c+7ojrFF3xxn3IeW4bM4UdZ4Py2D2AIfp4m80jw03o+WZkUQxGVuFrafWLj6QOgoD2Bp7/RbK3o2NbWuFrW4tMWEBte8iqtb22as0EZlhs8THNIxSNbV4YQWu6xqQMxXlVUcEckod0TS7CRiLaECvE11yr5Cz062RnO9wyW3gaKIWz+qHbs7a5HDCzAN7n0DQO41PcCtPZdj42so98j3ZdbqsA44WgadpJTKDEyK65L5DJhiOTxhJ4VzaeyvtWtNry7F5ltpDNY3fQtY9jmlzDJizpTG0lpAxDXTOoUWznyjnFHDaGsY0kh8peWtioCQDiBJqKZV+sFWP12ZJtvg9NdbOSg6YNFCaZ5c8R3Ksh2psjxVkzXDiC1w/0kkJlolbN+xc2UCmcbmuc3tb6Q8FdIhKdbljUufhBoOHbxKPigwtoqNl+MiJM1Q/SlCKndrohbbeU82UTo2N5ODj6kcGxPNFLtlxeN7NZkPFZe3bRgk0zTf1dJNZpx3GvtUFqtFjs+QBldv4eOirGKicupOc/4Ifn93BJL9a4PufU1JPaOen/sejQWootrgdQqCC2UVhBbAuRxPZjMI6VodhJoeBQN+3oYoupXEQaEfV3Yj7uaD2ntzW9G7eahVcW0AGRPvCm5Ri9x6lNOiht1qDzWhpSm8uJJzcQd5QFpa0scHAEHdkfV7+QWxc2zzekACd7cjnyQdr2HbJ1mT05Fvmmqg4ye6dlItJVJUeb2m8XhwiJxVP0bjSpIp9GeYpkeGW4L035MblPR9PI0ihLY6jU6F+fDMA8zwCl2Y2Hslnf0kzhNNXE0vaA2M7sIOrhxPcFrnzDcVaK235BSu1x0FFwChktLQog4JptTRw8ERrCo34tPWu0VPbbc3e4+NPUFmrxvsx5xEhwNRQn1+pK5JBSbN2UxyZYrWJYmSDR7Gu8RmPGqe5MAhcmpzkyqIjE4JsUYAo0ADgBQeAT0giaxwCRCQKRKBiuv26haIHR5YtWE6B40ryNcJ5FeQXnc4a7EGdY1aBmCHigwnhRe3ErHbZ3dhe2ZtKPPW0pjFKHPLMVPceKSfAOHaPLbfsg1tSQ0vOZPD/K0HTLiqyyWQwSVaXA1+qS3lUEEZ816Lb7MxrSXCgI9JuRqcsuJzVLb7pGL6Q4Muq8aP19IaA8tFxx1ndM7HpqizuvbFznRstr+lhPVJcAXNrkHYgKmlN60c+y4JxRuGEgEUNag8DwWB6JjaNJqa5Gla5ely4ZrQbI7QmCT9GnP0bjSMn+7cfqH/KfUV16PyGvqzh+T8SElkkaeW52YQ0gHLmqq2XC0+jULTSoGddimzzZ6MaM5+r3Mf6kldJJ8yHiRLHMjIrQqqN6IjkStF4TBNtrWeiYa6Ee1ZNt48ff50y71a7cWijGDi4e9Y8SefUuDXhcj1/jS+n5L4XkRoVY2Pat7KUJWSEp8+e1SstChg1wdWSZ6DDtM54zAJTbPtc5rsJoeR9yx1it+FWTMEvAHj28e9I5zXsKhF+jXS7QF1MOShdeROp9ZVJZ4nNyOYRNUHqSfLNhFcBklsqFmr3tuGv8APjorOR9NFktoXOd1ASC5wFRuANTThoE6dsTGj1L5OL6Eln6B3pxVLebHH2g1HeFrHrynYqllPSDE55Bb9I91MLsqUGS2Y2qdTNrD2OK6YyVckJbPgvHpqphtQK5xnudX3KVu0kZ3HxanyXYhaLiqn7RsH1T4hDzbVNaKloHa4I2uxS/BSqsydsQDQtGYqKO1XP12H2B+PTnohnHsamaYlBXtYemicwGhyc0nTE3MV5HQ8jyVDJt40asA/j49y5+vLd0df4x7wtnF+wNPopbRGQS11RTKh+qRxBy1VfbYHSNcylQKmtaEVGQB3jyVZXre7ZZC8MwEto7OodTQ6a5050VPaJZKfRuaNc3AnSmoFCchxXHqaX2uJfT1frUhou+Nga41JGYq4mhFMtNNVWX0xrm5ZEU017fHf8ERE97qtmc1x1aWtwg9o47t+SDmBxUp25119yVQaluVzTRr9jdqjM0QTn6Zo6rj/esA1H+YZV8Vfzrxu3xFj2viJaQaihza4cKH1L0XZjacWuLrUEzBSRvHg9vIr0NOVo8z5GnjuWlEl2qS6KOCyrZbwd6Iitay8NpPnz5p3on9NDRUmnkfEKtogslwM2xtGIsA3VNKrOtjPnv+CV7X9E6Sr35DIUVTaNrWNyiaXc3fBefPeWx7ugnGCTLgxlcofPnkfBGbO3XeNrjMsNma6MGlasFTSpFCanUK2l2fvBo//Aagag1z7ikxaK5medUDz5/qnQ2lw0NFYtuu01pPYpmj7TWOy3aU7NOCEt13PjObXDfmCCO0HRBx7Qyn/JZWDaFzcnCvYrmO3NeMj54ELGNdRSR2gg5GijLT6LKZsW51r8FT7Q2WjRKMzHrxwnU93xUFkvg6HPtz8+e1FWi8AWkHeKUy0OtaJFcWF00V9l2iAGee8UPncpv1hYSQ4UqMs/adyxj3OjkLOGYy1G6iK6Wu5dWKOV8mvhvxlMq14VJXBtEzEPSAOlRkspHMRnvpkoppTTM9lKii2KBv2bhl8NdmCQDxOvZ4KCW1CRjs64gRTiOXBZCK1HjnTxXP00tORrrQVpqioitP0zSst+FrKkkAUBOeRHHlTVNffDQKjX2rONtx6OhpXCQVCLWRkKdiRQ7Kt9Gk+eGk9agTorWDliPhSizJnrmaV4rjbSR9YjsqmUEI7fBqZrfQcSOGvigZb7yOfhzpvoqWS1k7z7UHLaTU6ntoeJ0TYoVRdbl9DepMgJrSh4HXL3+1F26Q03inDWizFltFDnocuwjNaIOxRg1zAz7UskNwV1oZXrBx8UPZra+GUSRuo5pqD7Wkbx/JOmdR1ef9UNPxRVoZpNUbX+07/letJYGg4ripnIh+nh0bC0XqyMHERXh7llry2pfJVtMLPOqqppy41JqoCUZTbNp/GhDflikfUq32bud08rWtFS5wAHEn+qqWMr59S9s+RzZsNabU8adWKvHe7uHtQiiupKlt7PTrguptks0cDPqN6x+08+k7xVhjQYlTulRoROkFdJzWU+Ui6Jp7G51kaDaGFrm5DG9grjjaTrWtacloelSEq1Bs8l2W2HtVrje+1RCzFoOCvVdK/wDcPoj/ADc1VWbZ6d8/QizWgSVocTAGDTN0nohuueeXgvchKu9KlcRlI8nv35PpbLD0pkY9oLQ6mRBcQO8VKydqc5po4Upx3L323Wdksbo5BiY8FrhxHmngsHenyYOd+xnFNwkFS3scM0vj6GzKL5Obrs9qtMjLTE2UCIuBNQWEOpqDvr6lvJfk+u8/4cDse/4qPY7ZBlgY7rdJLJTG/QADRrBwzJV+6RUS2JPkzZ+TqwjSN47JHKN3yb2E/Uk/MPvC0T5VGZVqQjkZt3yY2HcJR/HX3IO2fJJZHtIZJMwnf1HU7iFrjMmmdGhcjCt+R+GvWtMjm00EbB4mqKj+SmxDV0zu1wHsC1b51EZ0cUB6j7M9/ZjYPsyH/qFNPyaWD7uT8xy0P6QmOmRxQnkfZQf2aWD7D/zXJf2a2DfG/wDMf8VemZcMy2InkfZ5NtRsu2yTPa0fRuJdHXPqnQVO8HLwVTdkxa7A/Q6dugK9U2qu0WiAj67KuaezMjvXktqaa8CCe2o8hJKNOzo0p5xcWT3jZix2e/180BL6leiT9IhFaY2innks/M0tJHdTn2ISjXA+jNyVS5RF3pJZJJS9FS7UpFJJYJLZtR2r6U2F/wCHWf8Ad+CSSpAhq/uiXxXUklgCGqcNySSwByckksZCSPxXEkUE4dFBKuJIAZBIoykkiRY1yieupIgInqNJJFE2NKa5JJEQ45RjekkihTh1HavI73/by9rv+4pJJdTgv8fliuD0j+7/AOQQN8/tHdqSSR/tReH+eX4KhJJJTOw//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176" name="AutoShape 8" descr="data:image/jpeg;base64,/9j/4AAQSkZJRgABAQAAAQABAAD/2wCEAAkGBhQSEBQUExMUFBUUFRcUFRQVFBQWFBYVFxQVFBQUFBcXHCYeGBojGhUUHy8gIycpLCwsFR4xNTAqNSYrLCkBCQoKDgwOGg8PGi8cHyQpKSksKSwqLCwsLCopLCkpKSwsLCwpKSkpKSksKSwsLCkpKSwpLCwsKSksKSkpLCwsKf/AABEIAMMBAwMBIgACEQEDEQH/xAAcAAABBQEBAQAAAAAAAAAAAAAAAQIDBAUGBwj/xABCEAABBAAEAwYEAwUGBQUBAAABAAIDEQQSITEFQVEGEyJhcYEHMpGhscHwFCNCUtEXU2JygpIVM5Oi4TRDg7LxFv/EABoBAAMBAQEBAAAAAAAAAAAAAAABAgMEBQb/xAAtEQACAgEDAwIFBAMBAAAAAAAAAQIRAxIhMRNBUQRhBSJxgaEUMkKRUmLBFf/aAAwDAQACEQMRAD8A7aMA81ajbSznSkbKZsmmp9lw2dbRoGXRIXqtE+1PoAnuTRG+TklYmllp+yVA2SOKkijKgbqaVtiqhMka2lK0JjWp4VmZM0p7UjAngKkyGKlCanApkUKAngJAEpCViocE5qa1PCSbGOQhOWyYqESUlQqHQiCEqRAqGuWNj+1uFhk7t8gD+YFmvWlc48XjDTZDleI3lp3o5TqvDu0vZuNje8ixb3PfqAaOa9NSB1BXPmyOOydGsMepHuOB4pFO3NG8OG2hVh7V81dj+2suBxNuLi26kZycOo819BcI44zEwslYba4X5+6cckrqXJLj4L5CjcnBya4rWyaK71WmhVtzUxwSYFLughTdwhZhRzbGElOzAbKI4hRh2uixO1M1Ygph5qjA/qVYMiqhFprVK1nVVmSqQOTJFEVHRXAaVZjk4G0Ay3mBUjQoIgrDU0ZyJr0SsTKUjFSIHUlAQU5oTJHgISApwCVCFpOamp7VaQCgJUJHOoWeSsoUpFHFiWuHhIPoU9AgSWkc8DchV3Y1p2IPoUDUWx2KFtIPMEfUUvnzjfH5Yw8PdG5wcWZQwB7CLb4DWm2vW17Xj+JjNluyeQ2Hr7Arge0nCYpHPd3TM58QdVE6kEX10+teaxyY9W524cMux5vL2PmfC2QayaudGf8AFrp5rt/hTxGeCQwTRSMZIfCXg5Wvq6aarXpau8Iw1gHXzvf3XVcMhBux4QDQ6gcz9EoQlJfMXP0yhuzqAUKnh58rg3reX23aruVbUcMlQxyheCp3ilE56TZBHSE3MhQI4mWayhr1FDXNOBorFI7S62dTskVJjrUgCsRoxyKeJ6oQFWYygktNdqp4yqeysQOSGXWFTxqtGVOwqjNlpgT2qCMqZqdmbHAap6QFKCiyWPanNTQU8BUkIUBOASAJVSQDlncTbMR+7r05nyvktFIqatFp0cRjsLiGAP1DczRlc4WLdqBlFn3K38NHQ60eZJVzicOZhH68kjY1MIKBs8lx3MbikxsCtzWvQ6LNmxr8paBRJJ09vzXRYjCA78tVUxDYoW55KAHX8PP0Tk0uTWOWKXBhQYF7fG4HYnMfls6c+VfiVj8ZZWQEZrsH6nVakglx8jTRZhmOza7ylp0Ffy37aKtxuC3V0KlO0dXp8jm9yHAwU3y2HqdPdX58ZlZI0fMcsbfc1+RT8Hh/kFaDX3VLi2FdnceTbPvrX4rR7I02lKmbD5rfG6z4Xhxq6rY8ttea6Ri5HA8OLIcxIL3C8zy6yfKvl9aK6PheKBjaCRnoZheoNWpT8nB6hLt2LbgoHMVgpjgql5OIrIVju0LHcDy92MFpzJSaWVKRe+lqVkx5nRcam+530bMJpW4JFlQzC91bY5bKaFoNKNyV0uqqMxCsRG09SDSW4X2r0LVnwNWlAE7shqi21SNao2NVmNqdmTYrFIHJAxLSCB4cnAqIKVoSXIidoUgUTCpQuiJIkkoaCSQANSTsB5rPfxthru3NfZ3a4ED3BWi4Lz3ivwo72Z8jJ+7DnF2Xu7q99c2qzya/4lqjuBxD0HulbxAdV5ziPhViW/8ALxYNbX3jPu0n8FVk7DcThFtxrQOhlk36C2aqNWRcodI9QdigUgn6D+i5XstwDEMbnxWIfIT/AAX4B9tSou2fbaPBtytILz8rL19XdAq10rZLOj4hjCxhLGmR9aNFfmuc4bweXFSGXF21gNNhJr3cBsPxXnL/AIiY8OssOU6jwEfeloYP4tSj/mR311AP3WUpb24spPwevOjA2oAChWgA5ABYuL4ZnkvquLd8X21/y3e1H81B/bRGPmgl9RlH2JWqzp7UzSE3A9HgwVJz8ACD/iB/BeY4n41RH5I52n/RX4krq/hr2pkxzcQ6QgiOQMYABdZQSSdydVpHJbqgeRveyTjWJIl7sA13RacpIIt2hH0WtwFhLczmDUlwd1vqTraixmDvEuJH8A/F39Vs4KLLG0dAE9Cuy8slpVEyQBOyoaro5RUJUqdBZ4LNL4tSdPwVzh8Rk02G618f2YsW0kOG3n6qnh4nxmiCvmMud8I7tTZcGEyC91PhJwdCdfNTRRmtVl41gzW3QjcDmuZvM1UmNM2SAljxQG+nnyWfDiTl1vXmdEOwriCRqOfVKGXJiezKR0OGxjeZWrCPdcVh53N8PJaeFxLgbYaP2Wy+JSg/nVolws66IKywrHwXF9KcK8xstCPFtds4Fenh9XiyLaRyyhJFrMlTGvCULptPggcGqZoUbApaWiiIcxStUTU8OWyJH2m3zUGKxjIxb3AD7k9AOZWVI985GYFsf93zd5v8v8P1Sc+yHRan4vm0hGc7ZzYYPO/4vb6qNsNeKR2d38xr6AbAKR72xt5afQLzjtp8SQwmKCnP2sagHy6lZSlXO7KNHtt8QRh2mOLxSnQDcN83dfRVOw3w7fJIMZj7e8nOyJ+tHk+QfSm8ufRSfD/4ekOGMxguU+NkTtcl7Pff8XQcr6r0wK4Rb3kSxHQgjYKtLwWF3zRRn1jYfyVy0q3EYsnY7CHfCwH/AONqzcT8M+Hv3wrB/lLm/gV1ZKQpbCtnn+I+C2AcfC2Vn+WQn/7Arq+BdnocJE2KFgaGiiaGZx/me7dxWmmlPYLZUxEHivqKVho0QWoUt0U5WCQBNzppkS6iQqJqQoe+QjqR8hRzMD4n/LIxw/wuafzTpeChy8v4ScNFXeYV07x8zxK4B25HhNfoLr4/idhWANMMsYA0GUUByA1XkvDjkdXzI6FvBq8wov8AgjLstorMi+KeDO/eN9Wf0KkPxPwPOR3/AE3pPBHsLWzWPDGEUQoY+FFvymx0Khh7eYF3/vfVrh+S0sDxzDTGo5o3Hpev0USwRa3GpspO4a0nUUfsrEfDmcxf2Wi6VvUJjp2jchcDxwi+Uy9TIGYJo+UqVuGPQFEb2E7150QFba6MV499N0oY4T32X3ByaKj4mDcUel6qtgeIB5LWuc09CT+ai45w+E28yO5Atsm+XVGCZsHmOh1kOYCtli1NZUk0vuG1GyzEPHMH1U7cb1H3CqR8NjBsNH1P9UyfuHAi2ab61X3XsLrRW0lfbcxek0G8UZ1H1H9VBiuM14Yhnf8A9jf8x/Jcp+wMmfUUfhB1kN1fkLXUYLBiNtdNz1XTheaX72vsS0kQYbAEuzyOL39ToB5NGwCs4jGNY0kkAAanTRUOLcdZEDrsvIO2XbmSe42Ehl61u49PRaudbRE/LL3bv4kOkJigJazYvG7vToF0Hw3+HmXJisULkoOjiJvKCLEjxzdzA5b7rnuzPwvxBYyeTuw5wzNZJmzM3ylzaq+dcrXbM7O4pgtuJ8WlksvbYDxWFjOc8b+WN+9iUb5O7D05rx1XAx8MxwAb3zK5kufZPXY/itCEY1rAM8DiDzz7eZpQvWZL/Z+StC8nYZ0Z1xeNHEC1waYRrYcHPFEHQVl2pI7jOMZlzQgiqJa7NruTW9Ifrpx3cGGj3O0L0wvXMzdpGNYCX5Xnk4OA+pChi43ILeTnZuQxri4GtgKvl91i/iW/7WPpM6ouVXH8RbE3M6yLrTkuaw3a5kkpY4SR9C5rgCjimIEgcwTFvXYjnWh91nm+JNRelUwWKzawfaON9gnKR1O60ZJgBZNLzmLBFrrBBo6HrRqyFqTY57m+J30BWWD4jkSanv7ldG34NnHcea3YhUx2jBFn2XOyxC/4nnoAon4HESGgzI3rzWMs+WcrTNVCKRvHtIOqFzv/APKYj+f/ALW/mkWmvJ5FpR5vxCZ2duR7g0jYWfENKHXSlJwZ5nZNHmOjcwzG9Q4Fxy8tAfqk3LgaNVR5hx8GYEu1b8tH16LQ4JOI5Q3LbXAszFtFoe0kHONHAgEi162XaLpBiq+TueCcC4Q5oaWse/QHvi7MT5Amh7LpoOx+CGrcLB/02leJY/DysOZzTTnGiNdq002Kt8J47NFJbZHNLWuJBJrpt7pLLKvI5Yd6R7ZBwSFnywQt9I2D8labhx5DyDWj8AvGB8RsUBpJt5NvfXkoD8UMVv3pr/K3+ilpz5Tf3I013PcmYZoUghb+qXiDvidiq0l165W/0Wx/anKwAZGPytFudmzONCya6m1GiMdtAOLq7PW2xhDoQuM7Ndtv2mIPfNBDZPgol1BxbqXOA1q9OoXRxcYi/v4z/qaPzRLRdOJFSLj8GDvqo/8Ahbeg+gSf8YhH/vR/72/haoYjij5bbHbWbZtnn0/lH39E3gxPlCTkQcQ7hr8nje8aFkb3U0cs9Gm+m6gwnZ1rnZsuUdASfudVe4fwprBoAPZXJsW2Mclpj9PCPzUNyJY42xtoUAOmgWFx/tKGNOtAbnmfILL7QdqWsFuPo0bleb8Z7RGQkvP+Vo2H66qpzb2iTst2O7RdpnzOIJIbybf49Stvsf2Ck0nlblfvG14sN6OI/m6dFq/DfsBZbi8UNT4oYnDbmJHj8B7nkvTxEOimeCUoUnViT3tnMxNxjdO8aR539dQnNw2L/vWe7D7rpaH6CQlcn/nf7Mvqexz7uHYgjWYNPRrNPuVSxGAxTNWyvk12ytFe9rrMqQsCUvhyrZjWX2OVZxfEM3ie/r+rSv4/OBZwztNeRP4rqe4BSfsoWa9FliqUvyHUj4ORxfbItjGaBwdytpy3uL/QRg+Nz4keJxhaCNWNLiaJ1s6VoutGBb0SnCt6BD9HmlHeQtUbs5vEYFrxT8VK4E3Qyt/AfZUX9mYy8yd/I5xAGZ51oCq0rSh0XX/sjeg+ia/Bs5gLN+hz8Wv6HrhZixREUAQa5k2fupe5f5fQLR/4czomuwfRc6+H5Vy/6Zp1UZ/dPHRKGvVv9j/Vo/ZVpH0c15/sTyIgyFCn/ZPMoWn6fJ5FrR8/MDe8NkNym8znNIHiyAk1v4AaIWhE63+HKHODmjM4DISWkEiv4Izr5k9FltBeX8s2exZGpkc1jL2aCZLJv+HfVTuc5zQcwaLBFCmjwZy0c6yvcdL+XnYr2ZImBpvxLXR5i57nACw0/uw+XO0aE6kuyvO1a+ihgDf43ZpA1rXWD4Mz3eF7rs6BvKyXUocK4ufGCB80Y1Lczu8kc0+Ha3d492uzQ3VVQJmEOYaBisuAy5TDJWXMdHODgw3zJ5qFCzXU6RaxnDW52mMtALQQSNDsSLbpo6wfMELGx/DHMaSBYBvQiqN+/wBltxSBoe15LDHiHx5HOblbmOZrWm9rzWdtfVRvc97soy5byvFEPbbbNk9BqaSjqhL2NJdOUd+TncEMxr3+mpUsuKuz+tv/AAtbDdjp2PNZHEOcwU7UkNshoPv9Ckb2MnYWl0dj5nCxYoXR+yuWXHe7MVjlVUWMU5rIwI+VXrdWAdPclWOEcLmncA36q72c7LyTuBc2gCTtp5Dz0XqvAuAMhbtqsoY9RWSaMrs72JZEA4i3c3Hf26LqYsKGhTWAs3H8TABo/rzXTpjBHPbZJxDibYwvPu1HbQM0BBfyHIeqze2HbSiWMNu/WpXnGJxRc63G73UJPJ9BN1sjUx3HnSOLibPNztgOgS8FxTWTMlkaJGtNta/ZzuRcOYB1o7rJiiza7N/FSSSfryV6EtkOEe8j1eP4yuB1hafRxBT/AO2Jx+WEedvXj/fUVcwc1OUSxyS5ZpFRkerP+MJA/wCSf9w/onj4xiv/AE79RoQ4V76bLy982l9UjcRen6CySlXJt00enM+MW4dE/TpRUEnxqy3+5N7akbrzR+Jy63ry9eRWbI+3En3V48TfdmeRKK2PY+G/F6XETMhhw4c+Q0Gl9crJvYUATr0XfYXF4gi5GxM6gPc78gvmXhUrmzscwlrg6w4GiPMH0XoUXafEACpnmtN76LLPeN0t/uGLF1FZ7MJjXL7pvfHyXiGO7d4poAE2U7617C6UXBPiZiv2gd7KTGA45Bs4hpoE71evss4rJJav+ieNJ0e7ulr/APU0TDqF5Kz4xHMbhY70zX5am0/+2sNrNh9avwvHWq2WkXkvgmWOj1gvSZ15/wBmPiWzFvkzBuHazLWd2YuzZr2oCq89108XE2O2njPTK5qJZZRdUT02bFpjpFQE55PB9R+acJD5FT17/ixaGW++QqneoU9RhpPnSGSy0k6597btm5ag7uZ5eE9E+EgNabsOYQQNSQGj92ATvbNXCudLPbKGkVWh3onYNIJ66i6809zxWWtQcpcaurzN8mjWifMr0WrFGVGn+2jMQ9wGYSuzAkgW1jmNa4auNsDPJacGR72tkbkOT9pcflZDCJW4ioW38xYMtcy7yWXg8YbFAX4o2k+Jwc9pEjgyv43PABOgtTwYFsckr3OMoa17Y2O8TpQ0mJ7XAbZSGm+gFJKJWondw9sEl90+Vxe3NE4Bwa9z5S6N38xMTQRz1J0VtmJa/OQSHTfs7pyC4vqRzLjhAvxNyE5qJqhqVDBxcmSDM2RpkjcXPBdb5nZoBK6tf3YLjy2I2pTx8OewRNEjXyMlYYO7553SPkLydnVG0tB3v1S+oPjYvS8Tc6Jha0wu7p+IBDTbsjyIbdzLrcK5ZRva3cNweeaXK937pmVocL8Yy5iSOtuI8qXNcOxr2fs8byHt7rJY2ibPFmY2Q1q5lB3XZegdjOPRSYKOTXwZYnc6Nho9tR9VMsUatjU5cHQ8K4a2JgAFUrr5gFXmxbW1r8xoDqeg+ixeK8UOwB9lbaitiabLXEOMAAm8rRuV5d2u7eE3HFoOZ5qv2v4/M9xjaC0Bca7AyXbmP1/wlZRWt3IbT7Ecs2Y66nz5q1w7gss+YxxlzW/MdmjXazpaigwDnGmtc43q0bhaUM8sYLc9tawhwsljazUBWhOpd9NQtpN1UORKKX7h44RL8vdv038J6Khi8A9hGZj231aQtiPtNMctSvcWtJLiQBmaXZbo5fk2NWSaTsT2tdNTXZXNB0MrbcLLRqW1Q3vRcq60Xwmjq14pKuDl3hSMdS6qXC4SasgdFlqxdh1nxZDzyjXWtCsXiHBJIyLGYOFtI1BHUeu+vULaOdS2e31J6LW8XZT/AGjwjy/qo4cRWqR0RDbogXWvVRLVKJDnK0TSTW+1E9NJQtKoycrNDgkWaXbZpPpsP/C2G4+tNvt1VXBwiFhs+KQNNdBrp9wqeKxN3y6/XRcU11J+x2QThAm4njs9CgRy6+qp4KMGQ9ACR6gWq7pLVrBDLE991fhHnzP5LbTojSMoy1TKrrBTCUpcho1Hqt1wc8t3sWGPyMNHV1e2+irtkI2JHulmfZ02TFKRU5b0i9heNzx/JNI30e4D03Wph+3+NZtMTe9gH8VzqVJ44PlE6n5Or/tNx396P9jP6IXJoU/p8fgNciV0lk76k/SqCkN6g/xDW6Atut6fT3Vek4O1Jr08jotKJL0UpaDrl7yIN8IBc4hwAuz4bc0G962V3h+P7nEH5QQwNa7VwJa3VrMmh7x4LSeVnzWbG7NUenjkDidqscjy3VyINdK0AO0kuNznZQ2KME5NfMVd6VfNT7MZfbjnyRtbbjM4YppaKDY43AOf4a3JbIK8/RWcVjWuZOMNlzySd+XM0aIY4SXaO0a4Oc7Qa+I+V5mE4jWWSTaR2IdI66JJYPBprROU16JcBi3xwthjDc8rJHOBBzM0e0hpvTOwN0PTzU0VZ0/eNm7826KMYbDSC6DnEQvDMvnZAHMhN4T2gDMGMpy6OjMYtviLI445iR/KRV8yeu3MYbioEQa4i3guc86n9064WDoPDl9HAcrVmPjDnftD2lrHYmOR7xlBa0tn7xoYOV7DfWuui0sae9no0nacxQZX1JNC4ucdKb43RtcK2Bsb/wA6Z2l49E/DEhzxQLJDGa1MYL2g/wAwtpsdV57g8WXluRzWftLcuJbrmyROt8lnm8NLjWttdSnHF444g+NrXsw80scTHEgytma+nPGxytobXRo7ip0DcrWx3cXFoYJoYZS2TvY4shLR4Scw1JGgIaDr59Fx2FLu7xDe8dK1uKjbE4a28SEtzDWmkWaHMDoqHDWTPmkje8amAOnBB7rIx74S3ptl+o3Kq8Hha9oBc4eCWaajWjabGWHmbs0em+qbhQKbJcfiWwuyMLf/AFMxzMIHgDwwNDhrsCf9SzJ+IFxfYcL7sGwNI2hoBdWhJyt15+6nmax7YZZA1jcpjc1gpzu6YP3nq6x01Huqckpp2Y2792M12C0MrIf+z/YrpdiN+47ETG33kv5SBz8WbStDQFfRJLiSXvdobdmsNoDbl0N17KPvW+IVoQS0aeFxo/QEUnvjOSJobReD6uBf4a5EW0+9+SdCshL/AD5EVfLZW4uLSAEZ3UMpu7osADCL6ENFbKrM1uZxF5dQ3TW60BHsVM0+IE3oBmqiWmst+YIq0NJgm1wXZOIue0ZmN0fGWuNgAhrQWkcw6i4n1WthuIYPM7PF3cT2hzP4nXncx11sNz7DquZGg8wGG9QQBY5nnYN/gmyNogEbDTWtD4mm687vzCxnhjJVx9DaOaUXZ1WA4VgZpXU8iy9ojeQLr+IHkNdLUx4TBLNGIiwZxKGkbZmc69VyIcNS7mC6xXzkHL7XVjzKUHo7KWjOL5PvVtjqKIWL9NK7U2X1l4R3vG+y2kOUF3iDXuIoUSPETyO6wndmsuLdG7xR2ctVpmsx5q2J5LFkxkhoF7zbmvADidK3o8wQf1vA7GPc4uc9xLiCXEmyQaBPp+aWL0+WCpzsc80W7o3Z+xEmRnd04m7JNAUTd3sjEcAkMYbl1bsNr/qTv7rLw3G52ueRI9uey/Xe9Cdb13KMPx/ERtytldW9Gjv0J2VdP1H+SYLLivgSPgE7if3TxXVpA1IH5/ZWj2TnDQ5oBuhvzNg+wr7qjBxWZuWnuIBLgCSQb3scxpsVZwfanER/LISM2YggG+RA/wANDZaTWf8AjREZYq3TKr+FyNeWuaW07KSRoCSa19iopsIWOyv086sfZarO00jntvJlJp+ZvhdZsFw308vzUGO446V7XOaKbyF76HNreu2iqMst7oTWPszMyHz03TV0J7TeLP3Tdy2QOo2x27QaFc972UWH4ywNlzQMLTo1oFAWflJGum976JrJPvH8k6I+TCtC6yLjGBDQDhXEgAE23UgV1Qo/UTX8H+BdNeTlUONoQuszAJ5lsZbOUEkDoSNUxCAHB+gvYA0B1PNS98CHZrLyGhhB2rwkH/SAoKQlQE73tLGtDaeC4udtYNZW11FH60md4CDyNNArbSgbHPr6hRkoRQF1uNrvHBuXO3uxlNUaGvuAbHmUwYumxAigxxfmHzG3D61l09VUS5lOkC5IcksjXmxbicugcaJb6b6dFG3GERGPSi6/PYWPQ5W/QKuUlJ0Bbdj32x+a3MbkFjlRHvo77KIykRhmlXnv+KyAKv2+6iQnQEk02ZznHUuN3trepoe/1ThjHW02bjAEf+GnZhXlZJ91CikUA8y6g1Z1Lr1Djd6j3r2Tc2lUPXnXQ9drSIpFAPEut0Nqo66VWl7IbKRXOqNHUGtNR6aJlIRQANuV2PP7c1J3mtgkXrpyI2AvcbKNJaKAlE1EUSKsjycd68im5rocvP7+yahFAO7w7D1AvY7aJCUiEUAoPVOe+/Xr+H2CYhFAPdLqKFUAN+Y3Pkm/rdIhFAKCNfP7FIP16oQigFLx0/H8kJLQigBCEJgCEAoQAIQhAAhCEACEIQAIQhAAhCEACEIQAIQhAAhCEACEUhAAhCEACEIQAIQhAAhCEACEIQAIQhAAhCEgBCEJgCVCEAIhCEACEIQAIQhAAEFCEAIx1hOQhACIQhAAhCEACEISGKkQhMQIQhAAhCEACEIQAIQhAAhCEA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6" name="Picture 2" descr="F:\dokumentasi gereja\images3.jpeg"/>
          <p:cNvPicPr>
            <a:picLocks noChangeAspect="1" noChangeArrowheads="1"/>
          </p:cNvPicPr>
          <p:nvPr/>
        </p:nvPicPr>
        <p:blipFill>
          <a:blip r:embed="rId2"/>
          <a:srcRect/>
          <a:stretch>
            <a:fillRect/>
          </a:stretch>
        </p:blipFill>
        <p:spPr bwMode="auto">
          <a:xfrm>
            <a:off x="2582208" y="3915533"/>
            <a:ext cx="3810000" cy="247172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8001000" cy="4970591"/>
          </a:xfrm>
          <a:prstGeom prst="rect">
            <a:avLst/>
          </a:prstGeom>
          <a:noFill/>
        </p:spPr>
        <p:txBody>
          <a:bodyPr wrap="square" rtlCol="0">
            <a:spAutoFit/>
          </a:bodyPr>
          <a:lstStyle/>
          <a:p>
            <a:r>
              <a:rPr lang="en-US" dirty="0" smtClean="0">
                <a:latin typeface="Lucida Fax" pitchFamily="18" charset="0"/>
              </a:rPr>
              <a:t>MATERI KHOTBAH </a:t>
            </a:r>
          </a:p>
          <a:p>
            <a:endParaRPr lang="en-US" dirty="0" smtClean="0">
              <a:latin typeface="Lucida Fax" pitchFamily="18" charset="0"/>
            </a:endParaRPr>
          </a:p>
          <a:p>
            <a:pPr algn="just"/>
            <a:r>
              <a:rPr lang="en-US" dirty="0" err="1" smtClean="0">
                <a:latin typeface="Lucida Fax" pitchFamily="18" charset="0"/>
              </a:rPr>
              <a:t>Apa</a:t>
            </a:r>
            <a:r>
              <a:rPr lang="en-US" dirty="0" smtClean="0">
                <a:latin typeface="Lucida Fax" pitchFamily="18" charset="0"/>
              </a:rPr>
              <a:t> </a:t>
            </a:r>
            <a:r>
              <a:rPr lang="en-US" dirty="0" err="1" smtClean="0">
                <a:latin typeface="Lucida Fax" pitchFamily="18" charset="0"/>
              </a:rPr>
              <a:t>mungkin</a:t>
            </a:r>
            <a:r>
              <a:rPr lang="en-US" dirty="0" smtClean="0">
                <a:latin typeface="Lucida Fax" pitchFamily="18" charset="0"/>
              </a:rPr>
              <a:t> </a:t>
            </a:r>
            <a:r>
              <a:rPr lang="en-US" dirty="0" err="1" smtClean="0">
                <a:latin typeface="Lucida Fax" pitchFamily="18" charset="0"/>
              </a:rPr>
              <a:t>seorang</a:t>
            </a:r>
            <a:r>
              <a:rPr lang="en-US" dirty="0" smtClean="0">
                <a:latin typeface="Lucida Fax" pitchFamily="18" charset="0"/>
              </a:rPr>
              <a:t> yang </a:t>
            </a:r>
            <a:r>
              <a:rPr lang="en-US" dirty="0" err="1" smtClean="0">
                <a:latin typeface="Lucida Fax" pitchFamily="18" charset="0"/>
              </a:rPr>
              <a:t>percaya</a:t>
            </a:r>
            <a:r>
              <a:rPr lang="en-US" dirty="0" smtClean="0">
                <a:latin typeface="Lucida Fax" pitchFamily="18" charset="0"/>
              </a:rPr>
              <a:t>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tahu</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hidupnya</a:t>
            </a:r>
            <a:r>
              <a:rPr lang="en-US" dirty="0" smtClean="0">
                <a:latin typeface="Lucida Fax" pitchFamily="18" charset="0"/>
              </a:rPr>
              <a:t>?</a:t>
            </a:r>
          </a:p>
          <a:p>
            <a:pPr algn="just"/>
            <a:r>
              <a:rPr lang="en-US" dirty="0" err="1" smtClean="0">
                <a:latin typeface="Lucida Fax" pitchFamily="18" charset="0"/>
              </a:rPr>
              <a:t>Predikat</a:t>
            </a:r>
            <a:r>
              <a:rPr lang="en-US" dirty="0" smtClean="0">
                <a:latin typeface="Lucida Fax" pitchFamily="18" charset="0"/>
              </a:rPr>
              <a:t> </a:t>
            </a:r>
            <a:r>
              <a:rPr lang="en-US" dirty="0" err="1" smtClean="0">
                <a:latin typeface="Lucida Fax" pitchFamily="18" charset="0"/>
              </a:rPr>
              <a:t>sebagai</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percaya</a:t>
            </a:r>
            <a:r>
              <a:rPr lang="en-US" dirty="0" smtClean="0">
                <a:latin typeface="Lucida Fax" pitchFamily="18" charset="0"/>
              </a:rPr>
              <a:t> </a:t>
            </a:r>
            <a:r>
              <a:rPr lang="en-US" dirty="0" err="1" smtClean="0">
                <a:latin typeface="Lucida Fax" pitchFamily="18" charset="0"/>
              </a:rPr>
              <a:t>itu</a:t>
            </a:r>
            <a:r>
              <a:rPr lang="en-US" dirty="0" smtClean="0">
                <a:latin typeface="Lucida Fax" pitchFamily="18" charset="0"/>
              </a:rPr>
              <a:t>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mudah</a:t>
            </a:r>
            <a:r>
              <a:rPr lang="en-US" dirty="0" smtClean="0">
                <a:latin typeface="Lucida Fax" pitchFamily="18" charset="0"/>
              </a:rPr>
              <a:t> </a:t>
            </a:r>
            <a:r>
              <a:rPr lang="en-US" dirty="0" err="1" smtClean="0">
                <a:latin typeface="Lucida Fax" pitchFamily="18" charset="0"/>
              </a:rPr>
              <a:t>karena</a:t>
            </a:r>
            <a:r>
              <a:rPr lang="en-US" dirty="0" smtClean="0">
                <a:latin typeface="Lucida Fax" pitchFamily="18" charset="0"/>
              </a:rPr>
              <a:t> </a:t>
            </a:r>
            <a:r>
              <a:rPr lang="en-US" dirty="0" err="1" smtClean="0">
                <a:latin typeface="Lucida Fax" pitchFamily="18" charset="0"/>
              </a:rPr>
              <a:t>didalamnya</a:t>
            </a:r>
            <a:r>
              <a:rPr lang="en-US" dirty="0" smtClean="0">
                <a:latin typeface="Lucida Fax" pitchFamily="18" charset="0"/>
              </a:rPr>
              <a:t> </a:t>
            </a:r>
            <a:r>
              <a:rPr lang="en-US" dirty="0" err="1" smtClean="0">
                <a:latin typeface="Lucida Fax" pitchFamily="18" charset="0"/>
              </a:rPr>
              <a:t>menuntut</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harus</a:t>
            </a:r>
            <a:r>
              <a:rPr lang="en-US" dirty="0" smtClean="0">
                <a:latin typeface="Lucida Fax" pitchFamily="18" charset="0"/>
              </a:rPr>
              <a:t> </a:t>
            </a:r>
            <a:r>
              <a:rPr lang="en-US" dirty="0" err="1" smtClean="0">
                <a:latin typeface="Lucida Fax" pitchFamily="18" charset="0"/>
              </a:rPr>
              <a:t>dapat</a:t>
            </a:r>
            <a:r>
              <a:rPr lang="en-US" dirty="0" smtClean="0">
                <a:latin typeface="Lucida Fax" pitchFamily="18" charset="0"/>
              </a:rPr>
              <a:t> </a:t>
            </a:r>
            <a:r>
              <a:rPr lang="en-US" dirty="0" err="1" smtClean="0">
                <a:latin typeface="Lucida Fax" pitchFamily="18" charset="0"/>
              </a:rPr>
              <a:t>beriman</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menunjukkan</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sebagai</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yang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memiliki</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hidupnya</a:t>
            </a:r>
            <a:r>
              <a:rPr lang="en-US" dirty="0" smtClean="0">
                <a:latin typeface="Lucida Fax" pitchFamily="18" charset="0"/>
              </a:rPr>
              <a:t>.</a:t>
            </a:r>
          </a:p>
          <a:p>
            <a:pPr algn="just"/>
            <a:r>
              <a:rPr lang="en-US" dirty="0" err="1" smtClean="0">
                <a:latin typeface="Lucida Fax" pitchFamily="18" charset="0"/>
              </a:rPr>
              <a:t>Banyak</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terhitung</a:t>
            </a:r>
            <a:r>
              <a:rPr lang="en-US" dirty="0" smtClean="0">
                <a:latin typeface="Lucida Fax" pitchFamily="18" charset="0"/>
              </a:rPr>
              <a:t> </a:t>
            </a:r>
            <a:r>
              <a:rPr lang="en-US" dirty="0" err="1" smtClean="0">
                <a:latin typeface="Lucida Fax" pitchFamily="18" charset="0"/>
              </a:rPr>
              <a:t>sebagai</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percaya,tetapi</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tanpa</a:t>
            </a:r>
            <a:r>
              <a:rPr lang="en-US" dirty="0" smtClean="0">
                <a:latin typeface="Lucida Fax" pitchFamily="18" charset="0"/>
              </a:rPr>
              <a:t> </a:t>
            </a:r>
            <a:r>
              <a:rPr lang="en-US" dirty="0" err="1" smtClean="0">
                <a:latin typeface="Lucida Fax" pitchFamily="18" charset="0"/>
              </a:rPr>
              <a:t>arah</a:t>
            </a:r>
            <a:r>
              <a:rPr lang="en-US" dirty="0" smtClean="0">
                <a:latin typeface="Lucida Fax" pitchFamily="18" charset="0"/>
              </a:rPr>
              <a:t> </a:t>
            </a:r>
            <a:r>
              <a:rPr lang="en-US" dirty="0" err="1" smtClean="0">
                <a:latin typeface="Lucida Fax" pitchFamily="18" charset="0"/>
              </a:rPr>
              <a:t>sementara</a:t>
            </a:r>
            <a:r>
              <a:rPr lang="en-US" dirty="0" smtClean="0">
                <a:latin typeface="Lucida Fax" pitchFamily="18" charset="0"/>
              </a:rPr>
              <a:t> </a:t>
            </a:r>
            <a:r>
              <a:rPr lang="en-US" dirty="0" err="1" smtClean="0">
                <a:latin typeface="Lucida Fax" pitchFamily="18" charset="0"/>
              </a:rPr>
              <a:t>ada</a:t>
            </a:r>
            <a:r>
              <a:rPr lang="en-US" dirty="0" smtClean="0">
                <a:latin typeface="Lucida Fax" pitchFamily="18" charset="0"/>
              </a:rPr>
              <a:t> </a:t>
            </a:r>
            <a:r>
              <a:rPr lang="en-US" dirty="0" err="1" smtClean="0">
                <a:latin typeface="Lucida Fax" pitchFamily="18" charset="0"/>
              </a:rPr>
              <a:t>juga</a:t>
            </a:r>
            <a:r>
              <a:rPr lang="en-US" dirty="0" smtClean="0">
                <a:latin typeface="Lucida Fax" pitchFamily="18" charset="0"/>
              </a:rPr>
              <a:t> yang </a:t>
            </a:r>
            <a:r>
              <a:rPr lang="en-US" dirty="0" err="1" smtClean="0">
                <a:latin typeface="Lucida Fax" pitchFamily="18" charset="0"/>
              </a:rPr>
              <a:t>terjebak</a:t>
            </a:r>
            <a:r>
              <a:rPr lang="en-US" dirty="0" smtClean="0">
                <a:latin typeface="Lucida Fax" pitchFamily="18" charset="0"/>
              </a:rPr>
              <a:t>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keserakahan</a:t>
            </a:r>
            <a:r>
              <a:rPr lang="en-US" dirty="0" smtClean="0">
                <a:latin typeface="Lucida Fax" pitchFamily="18" charset="0"/>
              </a:rPr>
              <a:t> </a:t>
            </a:r>
            <a:r>
              <a:rPr lang="en-US" dirty="0" err="1" smtClean="0">
                <a:latin typeface="Lucida Fax" pitchFamily="18" charset="0"/>
              </a:rPr>
              <a:t>akan</a:t>
            </a:r>
            <a:r>
              <a:rPr lang="en-US" dirty="0" smtClean="0">
                <a:latin typeface="Lucida Fax" pitchFamily="18" charset="0"/>
              </a:rPr>
              <a:t> </a:t>
            </a:r>
            <a:r>
              <a:rPr lang="en-US" dirty="0" err="1" smtClean="0">
                <a:latin typeface="Lucida Fax" pitchFamily="18" charset="0"/>
              </a:rPr>
              <a:t>semua</a:t>
            </a:r>
            <a:r>
              <a:rPr lang="en-US" dirty="0" smtClean="0">
                <a:latin typeface="Lucida Fax" pitchFamily="18" charset="0"/>
              </a:rPr>
              <a:t> yang </a:t>
            </a:r>
            <a:r>
              <a:rPr lang="en-US" dirty="0" err="1" smtClean="0">
                <a:latin typeface="Lucida Fax" pitchFamily="18" charset="0"/>
              </a:rPr>
              <a:t>fana</a:t>
            </a:r>
            <a:r>
              <a:rPr lang="en-US" dirty="0" smtClean="0">
                <a:latin typeface="Lucida Fax" pitchFamily="18" charset="0"/>
              </a:rPr>
              <a:t> </a:t>
            </a:r>
            <a:r>
              <a:rPr lang="en-US" dirty="0" err="1" smtClean="0">
                <a:latin typeface="Lucida Fax" pitchFamily="18" charset="0"/>
              </a:rPr>
              <a:t>didunia</a:t>
            </a:r>
            <a:r>
              <a:rPr lang="en-US" dirty="0" smtClean="0">
                <a:latin typeface="Lucida Fax" pitchFamily="18" charset="0"/>
              </a:rPr>
              <a:t> </a:t>
            </a:r>
            <a:r>
              <a:rPr lang="en-US" dirty="0" err="1" smtClean="0">
                <a:latin typeface="Lucida Fax" pitchFamily="18" charset="0"/>
              </a:rPr>
              <a:t>ini</a:t>
            </a:r>
            <a:r>
              <a:rPr lang="en-US" dirty="0" smtClean="0">
                <a:latin typeface="Lucida Fax" pitchFamily="18" charset="0"/>
              </a:rPr>
              <a:t>.</a:t>
            </a:r>
          </a:p>
          <a:p>
            <a:pPr algn="just"/>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percaya</a:t>
            </a:r>
            <a:r>
              <a:rPr lang="en-US" dirty="0" smtClean="0">
                <a:latin typeface="Lucida Fax" pitchFamily="18" charset="0"/>
              </a:rPr>
              <a:t> </a:t>
            </a:r>
            <a:r>
              <a:rPr lang="en-US" dirty="0" err="1" smtClean="0">
                <a:latin typeface="Lucida Fax" pitchFamily="18" charset="0"/>
              </a:rPr>
              <a:t>harus</a:t>
            </a:r>
            <a:r>
              <a:rPr lang="en-US" dirty="0" smtClean="0">
                <a:latin typeface="Lucida Fax" pitchFamily="18" charset="0"/>
              </a:rPr>
              <a:t> </a:t>
            </a:r>
            <a:r>
              <a:rPr lang="en-US" dirty="0" err="1" smtClean="0">
                <a:latin typeface="Lucida Fax" pitchFamily="18" charset="0"/>
              </a:rPr>
              <a:t>tahu</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sadar</a:t>
            </a:r>
            <a:r>
              <a:rPr lang="en-US" dirty="0" smtClean="0">
                <a:latin typeface="Lucida Fax" pitchFamily="18" charset="0"/>
              </a:rPr>
              <a:t> </a:t>
            </a:r>
            <a:r>
              <a:rPr lang="en-US" dirty="0" err="1" smtClean="0">
                <a:latin typeface="Lucida Fax" pitchFamily="18" charset="0"/>
              </a:rPr>
              <a:t>bahwa</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berbeda</a:t>
            </a:r>
            <a:r>
              <a:rPr lang="en-US" dirty="0" smtClean="0">
                <a:latin typeface="Lucida Fax" pitchFamily="18" charset="0"/>
              </a:rPr>
              <a:t> </a:t>
            </a:r>
            <a:r>
              <a:rPr lang="en-US" dirty="0" err="1" smtClean="0">
                <a:latin typeface="Lucida Fax" pitchFamily="18" charset="0"/>
              </a:rPr>
              <a:t>dengan</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yang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percaya</a:t>
            </a:r>
            <a:r>
              <a:rPr lang="en-US" dirty="0" smtClean="0">
                <a:latin typeface="Lucida Fax" pitchFamily="18" charset="0"/>
              </a:rPr>
              <a:t>.</a:t>
            </a:r>
          </a:p>
          <a:p>
            <a:pPr algn="just"/>
            <a:r>
              <a:rPr lang="en-US" dirty="0" err="1" smtClean="0">
                <a:latin typeface="Lucida Fax" pitchFamily="18" charset="0"/>
              </a:rPr>
              <a:t>Menurut</a:t>
            </a:r>
            <a:r>
              <a:rPr lang="en-US" dirty="0" smtClean="0">
                <a:latin typeface="Lucida Fax" pitchFamily="18" charset="0"/>
              </a:rPr>
              <a:t> G.I. </a:t>
            </a:r>
            <a:r>
              <a:rPr lang="en-US" dirty="0" err="1" smtClean="0">
                <a:latin typeface="Lucida Fax" pitchFamily="18" charset="0"/>
              </a:rPr>
              <a:t>Wiliams,pada</a:t>
            </a:r>
            <a:r>
              <a:rPr lang="en-US" dirty="0" smtClean="0">
                <a:latin typeface="Lucida Fax" pitchFamily="18" charset="0"/>
              </a:rPr>
              <a:t> </a:t>
            </a:r>
            <a:r>
              <a:rPr lang="en-US" dirty="0" err="1" smtClean="0">
                <a:latin typeface="Lucida Fax" pitchFamily="18" charset="0"/>
              </a:rPr>
              <a:t>dasarnya</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memiliki</a:t>
            </a:r>
            <a:r>
              <a:rPr lang="en-US" dirty="0" smtClean="0">
                <a:latin typeface="Lucida Fax" pitchFamily="18" charset="0"/>
              </a:rPr>
              <a:t> </a:t>
            </a:r>
            <a:r>
              <a:rPr lang="en-US" dirty="0" err="1" smtClean="0">
                <a:latin typeface="Lucida Fax" pitchFamily="18" charset="0"/>
              </a:rPr>
              <a:t>satu</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itu</a:t>
            </a:r>
            <a:r>
              <a:rPr lang="en-US" dirty="0" smtClean="0">
                <a:latin typeface="Lucida Fax" pitchFamily="18" charset="0"/>
              </a:rPr>
              <a:t>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bisa</a:t>
            </a:r>
            <a:r>
              <a:rPr lang="en-US" dirty="0" smtClean="0">
                <a:latin typeface="Lucida Fax" pitchFamily="18" charset="0"/>
              </a:rPr>
              <a:t> </a:t>
            </a:r>
            <a:r>
              <a:rPr lang="en-US" dirty="0" err="1" smtClean="0">
                <a:latin typeface="Lucida Fax" pitchFamily="18" charset="0"/>
              </a:rPr>
              <a:t>ditemukan</a:t>
            </a:r>
            <a:r>
              <a:rPr lang="en-US" dirty="0" smtClean="0">
                <a:latin typeface="Lucida Fax" pitchFamily="18" charset="0"/>
              </a:rPr>
              <a:t>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itu</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karena</a:t>
            </a:r>
            <a:r>
              <a:rPr lang="en-US" dirty="0" smtClean="0">
                <a:latin typeface="Lucida Fax" pitchFamily="18" charset="0"/>
              </a:rPr>
              <a:t> </a:t>
            </a:r>
            <a:r>
              <a:rPr lang="en-US" dirty="0" err="1" smtClean="0">
                <a:latin typeface="Lucida Fax" pitchFamily="18" charset="0"/>
              </a:rPr>
              <a:t>Allahlah</a:t>
            </a:r>
            <a:r>
              <a:rPr lang="en-US" dirty="0" smtClean="0">
                <a:latin typeface="Lucida Fax" pitchFamily="18" charset="0"/>
              </a:rPr>
              <a:t> yang </a:t>
            </a:r>
            <a:r>
              <a:rPr lang="en-US" dirty="0" err="1" smtClean="0">
                <a:latin typeface="Lucida Fax" pitchFamily="18" charset="0"/>
              </a:rPr>
              <a:t>menciptakan</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dengan</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khusus</a:t>
            </a:r>
            <a:r>
              <a:rPr lang="en-US" dirty="0" smtClean="0">
                <a:latin typeface="Lucida Fax" pitchFamily="18" charset="0"/>
              </a:rPr>
              <a:t>.</a:t>
            </a:r>
          </a:p>
          <a:p>
            <a:pPr algn="just"/>
            <a:r>
              <a:rPr lang="en-US" dirty="0" err="1" smtClean="0">
                <a:latin typeface="Lucida Fax" pitchFamily="18" charset="0"/>
              </a:rPr>
              <a:t>Tujuan</a:t>
            </a:r>
            <a:r>
              <a:rPr lang="en-US" dirty="0" smtClean="0">
                <a:latin typeface="Lucida Fax" pitchFamily="18" charset="0"/>
              </a:rPr>
              <a:t> Allah </a:t>
            </a:r>
            <a:r>
              <a:rPr lang="en-US" dirty="0" err="1" smtClean="0">
                <a:latin typeface="Lucida Fax" pitchFamily="18" charset="0"/>
              </a:rPr>
              <a:t>itu</a:t>
            </a:r>
            <a:r>
              <a:rPr lang="en-US" dirty="0" smtClean="0">
                <a:latin typeface="Lucida Fax" pitchFamily="18" charset="0"/>
              </a:rPr>
              <a:t> </a:t>
            </a:r>
            <a:r>
              <a:rPr lang="en-US" dirty="0" err="1" smtClean="0">
                <a:latin typeface="Lucida Fax" pitchFamily="18" charset="0"/>
              </a:rPr>
              <a:t>adalah</a:t>
            </a:r>
            <a:r>
              <a:rPr lang="en-US" dirty="0" smtClean="0">
                <a:latin typeface="Lucida Fax" pitchFamily="18" charset="0"/>
              </a:rPr>
              <a:t> </a:t>
            </a:r>
            <a:r>
              <a:rPr lang="en-US" dirty="0" err="1" smtClean="0">
                <a:latin typeface="Lucida Fax" pitchFamily="18" charset="0"/>
              </a:rPr>
              <a:t>melayani</a:t>
            </a:r>
            <a:r>
              <a:rPr lang="en-US" dirty="0" smtClean="0">
                <a:latin typeface="Lucida Fax" pitchFamily="18" charset="0"/>
              </a:rPr>
              <a:t> Allah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menikmati</a:t>
            </a:r>
            <a:r>
              <a:rPr lang="en-US" dirty="0" smtClean="0">
                <a:latin typeface="Lucida Fax" pitchFamily="18" charset="0"/>
              </a:rPr>
              <a:t> Allah.</a:t>
            </a:r>
          </a:p>
          <a:p>
            <a:pPr algn="just"/>
            <a:endParaRPr lang="en-US" dirty="0" smtClean="0">
              <a:latin typeface="Lucida Fax" pitchFamily="18" charset="0"/>
            </a:endParaRPr>
          </a:p>
          <a:p>
            <a:pPr algn="just"/>
            <a:r>
              <a:rPr lang="en-US" sz="1100" dirty="0" smtClean="0">
                <a:latin typeface="Lucida Fax" pitchFamily="18" charset="0"/>
              </a:rPr>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153400" cy="5909310"/>
          </a:xfrm>
          <a:prstGeom prst="rect">
            <a:avLst/>
          </a:prstGeom>
          <a:noFill/>
        </p:spPr>
        <p:txBody>
          <a:bodyPr wrap="square" rtlCol="0">
            <a:spAutoFit/>
          </a:bodyPr>
          <a:lstStyle/>
          <a:p>
            <a:r>
              <a:rPr lang="en-US" dirty="0" smtClean="0">
                <a:latin typeface="Lucida Fax" pitchFamily="18" charset="0"/>
              </a:rPr>
              <a:t> </a:t>
            </a:r>
          </a:p>
          <a:p>
            <a:pPr algn="just"/>
            <a:r>
              <a:rPr lang="en-US" dirty="0" err="1" smtClean="0">
                <a:latin typeface="Lucida Fax" pitchFamily="18" charset="0"/>
              </a:rPr>
              <a:t>Sedangkan</a:t>
            </a:r>
            <a:r>
              <a:rPr lang="en-US" dirty="0" smtClean="0">
                <a:latin typeface="Lucida Fax" pitchFamily="18" charset="0"/>
              </a:rPr>
              <a:t> </a:t>
            </a:r>
            <a:r>
              <a:rPr lang="en-US" dirty="0" err="1" smtClean="0">
                <a:latin typeface="Lucida Fax" pitchFamily="18" charset="0"/>
              </a:rPr>
              <a:t>menurut</a:t>
            </a:r>
            <a:r>
              <a:rPr lang="en-US" dirty="0" smtClean="0">
                <a:latin typeface="Lucida Fax" pitchFamily="18" charset="0"/>
              </a:rPr>
              <a:t> Rick </a:t>
            </a:r>
            <a:r>
              <a:rPr lang="en-US" dirty="0" err="1" smtClean="0">
                <a:latin typeface="Lucida Fax" pitchFamily="18" charset="0"/>
              </a:rPr>
              <a:t>warren,tujuan</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Kristen </a:t>
            </a:r>
            <a:r>
              <a:rPr lang="en-US" dirty="0" err="1" smtClean="0">
                <a:latin typeface="Lucida Fax" pitchFamily="18" charset="0"/>
              </a:rPr>
              <a:t>jauh</a:t>
            </a:r>
            <a:r>
              <a:rPr lang="en-US" dirty="0" smtClean="0">
                <a:latin typeface="Lucida Fax" pitchFamily="18" charset="0"/>
              </a:rPr>
              <a:t> </a:t>
            </a:r>
            <a:r>
              <a:rPr lang="en-US" dirty="0" err="1" smtClean="0">
                <a:latin typeface="Lucida Fax" pitchFamily="18" charset="0"/>
              </a:rPr>
              <a:t>lebih</a:t>
            </a:r>
            <a:r>
              <a:rPr lang="en-US" dirty="0" smtClean="0">
                <a:latin typeface="Lucida Fax" pitchFamily="18" charset="0"/>
              </a:rPr>
              <a:t> </a:t>
            </a:r>
            <a:r>
              <a:rPr lang="en-US" dirty="0" err="1" smtClean="0">
                <a:latin typeface="Lucida Fax" pitchFamily="18" charset="0"/>
              </a:rPr>
              <a:t>besar</a:t>
            </a:r>
            <a:r>
              <a:rPr lang="en-US" dirty="0" smtClean="0">
                <a:latin typeface="Lucida Fax" pitchFamily="18" charset="0"/>
              </a:rPr>
              <a:t> </a:t>
            </a:r>
            <a:r>
              <a:rPr lang="en-US" dirty="0" err="1" smtClean="0">
                <a:latin typeface="Lucida Fax" pitchFamily="18" charset="0"/>
              </a:rPr>
              <a:t>daripada</a:t>
            </a:r>
            <a:r>
              <a:rPr lang="en-US" dirty="0" smtClean="0">
                <a:latin typeface="Lucida Fax" pitchFamily="18" charset="0"/>
              </a:rPr>
              <a:t> </a:t>
            </a:r>
            <a:r>
              <a:rPr lang="en-US" dirty="0" err="1" smtClean="0">
                <a:latin typeface="Lucida Fax" pitchFamily="18" charset="0"/>
              </a:rPr>
              <a:t>prestasi</a:t>
            </a:r>
            <a:r>
              <a:rPr lang="en-US" dirty="0" smtClean="0">
                <a:latin typeface="Lucida Fax" pitchFamily="18" charset="0"/>
              </a:rPr>
              <a:t> </a:t>
            </a:r>
            <a:r>
              <a:rPr lang="en-US" dirty="0" err="1" smtClean="0">
                <a:latin typeface="Lucida Fax" pitchFamily="18" charset="0"/>
              </a:rPr>
              <a:t>pribadi</a:t>
            </a:r>
            <a:r>
              <a:rPr lang="en-US" dirty="0" smtClean="0">
                <a:latin typeface="Lucida Fax" pitchFamily="18" charset="0"/>
              </a:rPr>
              <a:t>, </a:t>
            </a:r>
            <a:r>
              <a:rPr lang="en-US" dirty="0" err="1" smtClean="0">
                <a:latin typeface="Lucida Fax" pitchFamily="18" charset="0"/>
              </a:rPr>
              <a:t>karier</a:t>
            </a:r>
            <a:r>
              <a:rPr lang="en-US" dirty="0" smtClean="0">
                <a:latin typeface="Lucida Fax" pitchFamily="18" charset="0"/>
              </a:rPr>
              <a:t>, </a:t>
            </a:r>
            <a:r>
              <a:rPr lang="en-US" dirty="0" err="1" smtClean="0">
                <a:latin typeface="Lucida Fax" pitchFamily="18" charset="0"/>
              </a:rPr>
              <a:t>ambisi</a:t>
            </a:r>
            <a:r>
              <a:rPr lang="en-US" dirty="0" smtClean="0">
                <a:latin typeface="Lucida Fax" pitchFamily="18" charset="0"/>
              </a:rPr>
              <a:t>, </a:t>
            </a:r>
            <a:r>
              <a:rPr lang="en-US" dirty="0" err="1" smtClean="0">
                <a:latin typeface="Lucida Fax" pitchFamily="18" charset="0"/>
              </a:rPr>
              <a:t>ketenangan</a:t>
            </a:r>
            <a:r>
              <a:rPr lang="en-US" dirty="0" smtClean="0">
                <a:latin typeface="Lucida Fax" pitchFamily="18" charset="0"/>
              </a:rPr>
              <a:t> </a:t>
            </a:r>
            <a:r>
              <a:rPr lang="en-US" dirty="0" err="1" smtClean="0">
                <a:latin typeface="Lucida Fax" pitchFamily="18" charset="0"/>
              </a:rPr>
              <a:t>pikiran</a:t>
            </a:r>
            <a:r>
              <a:rPr lang="en-US" dirty="0" smtClean="0">
                <a:latin typeface="Lucida Fax" pitchFamily="18" charset="0"/>
              </a:rPr>
              <a:t>, </a:t>
            </a:r>
            <a:r>
              <a:rPr lang="en-US" dirty="0" err="1" smtClean="0">
                <a:latin typeface="Lucida Fax" pitchFamily="18" charset="0"/>
              </a:rPr>
              <a:t>dll,Karena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ada</a:t>
            </a:r>
            <a:r>
              <a:rPr lang="en-US" dirty="0" smtClean="0">
                <a:latin typeface="Lucida Fax" pitchFamily="18" charset="0"/>
              </a:rPr>
              <a:t> </a:t>
            </a:r>
            <a:r>
              <a:rPr lang="en-US" dirty="0" err="1" smtClean="0">
                <a:latin typeface="Lucida Fax" pitchFamily="18" charset="0"/>
              </a:rPr>
              <a:t>diplanet</a:t>
            </a:r>
            <a:r>
              <a:rPr lang="en-US" dirty="0" smtClean="0">
                <a:latin typeface="Lucida Fax" pitchFamily="18" charset="0"/>
              </a:rPr>
              <a:t> </a:t>
            </a:r>
            <a:r>
              <a:rPr lang="en-US" dirty="0" err="1" smtClean="0">
                <a:latin typeface="Lucida Fax" pitchFamily="18" charset="0"/>
              </a:rPr>
              <a:t>ini</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Allah yang </a:t>
            </a:r>
            <a:r>
              <a:rPr lang="en-US" dirty="0" err="1" smtClean="0">
                <a:latin typeface="Lucida Fax" pitchFamily="18" charset="0"/>
              </a:rPr>
              <a:t>mulia</a:t>
            </a:r>
            <a:r>
              <a:rPr lang="en-US" dirty="0" smtClean="0">
                <a:latin typeface="Lucida Fax" pitchFamily="18" charset="0"/>
              </a:rPr>
              <a:t> </a:t>
            </a:r>
            <a:r>
              <a:rPr lang="en-US" dirty="0" err="1" smtClean="0">
                <a:latin typeface="Lucida Fax" pitchFamily="18" charset="0"/>
              </a:rPr>
              <a:t>pada</a:t>
            </a:r>
            <a:r>
              <a:rPr lang="en-US" dirty="0" smtClean="0">
                <a:latin typeface="Lucida Fax" pitchFamily="18" charset="0"/>
              </a:rPr>
              <a:t> </a:t>
            </a:r>
            <a:r>
              <a:rPr lang="en-US" dirty="0" err="1" smtClean="0">
                <a:latin typeface="Lucida Fax" pitchFamily="18" charset="0"/>
              </a:rPr>
              <a:t>waktu</a:t>
            </a:r>
            <a:r>
              <a:rPr lang="en-US" dirty="0" smtClean="0">
                <a:latin typeface="Lucida Fax" pitchFamily="18" charset="0"/>
              </a:rPr>
              <a:t> Allah </a:t>
            </a:r>
            <a:r>
              <a:rPr lang="en-US" dirty="0" err="1" smtClean="0">
                <a:latin typeface="Lucida Fax" pitchFamily="18" charset="0"/>
              </a:rPr>
              <a:t>menciptakan</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p>
          <a:p>
            <a:pPr algn="just"/>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kitab</a:t>
            </a:r>
            <a:r>
              <a:rPr lang="en-US" dirty="0" smtClean="0">
                <a:latin typeface="Lucida Fax" pitchFamily="18" charset="0"/>
              </a:rPr>
              <a:t> </a:t>
            </a:r>
            <a:r>
              <a:rPr lang="en-US" dirty="0" err="1" smtClean="0">
                <a:latin typeface="Lucida Fax" pitchFamily="18" charset="0"/>
              </a:rPr>
              <a:t>Kejadian</a:t>
            </a:r>
            <a:r>
              <a:rPr lang="en-US" dirty="0" smtClean="0">
                <a:latin typeface="Lucida Fax" pitchFamily="18" charset="0"/>
              </a:rPr>
              <a:t> 1:26-27,dikatakan : </a:t>
            </a:r>
            <a:r>
              <a:rPr lang="en-US" dirty="0" err="1" smtClean="0">
                <a:latin typeface="Lucida Fax" pitchFamily="18" charset="0"/>
              </a:rPr>
              <a:t>Berfirmanlah</a:t>
            </a:r>
            <a:r>
              <a:rPr lang="en-US" dirty="0" smtClean="0">
                <a:latin typeface="Lucida Fax" pitchFamily="18" charset="0"/>
              </a:rPr>
              <a:t> Allah : “</a:t>
            </a:r>
            <a:r>
              <a:rPr lang="en-US" dirty="0" err="1" smtClean="0">
                <a:latin typeface="Lucida Fax" pitchFamily="18" charset="0"/>
              </a:rPr>
              <a:t>Baiklah</a:t>
            </a:r>
            <a:r>
              <a:rPr lang="en-US" dirty="0" smtClean="0">
                <a:latin typeface="Lucida Fax" pitchFamily="18" charset="0"/>
              </a:rPr>
              <a:t> Kita </a:t>
            </a:r>
            <a:r>
              <a:rPr lang="en-US" dirty="0" err="1" smtClean="0">
                <a:latin typeface="Lucida Fax" pitchFamily="18" charset="0"/>
              </a:rPr>
              <a:t>menjadikan</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menurut</a:t>
            </a:r>
            <a:r>
              <a:rPr lang="en-US" dirty="0" smtClean="0">
                <a:latin typeface="Lucida Fax" pitchFamily="18" charset="0"/>
              </a:rPr>
              <a:t> </a:t>
            </a:r>
            <a:r>
              <a:rPr lang="en-US" dirty="0" err="1" smtClean="0">
                <a:latin typeface="Lucida Fax" pitchFamily="18" charset="0"/>
              </a:rPr>
              <a:t>gambar</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rupa</a:t>
            </a:r>
            <a:r>
              <a:rPr lang="en-US" dirty="0" smtClean="0">
                <a:latin typeface="Lucida Fax" pitchFamily="18" charset="0"/>
              </a:rPr>
              <a:t> Kita, </a:t>
            </a:r>
            <a:r>
              <a:rPr lang="en-US" dirty="0" err="1" smtClean="0">
                <a:latin typeface="Lucida Fax" pitchFamily="18" charset="0"/>
              </a:rPr>
              <a:t>supaya</a:t>
            </a:r>
            <a:r>
              <a:rPr lang="en-US" dirty="0" smtClean="0">
                <a:latin typeface="Lucida Fax" pitchFamily="18" charset="0"/>
              </a:rPr>
              <a:t> </a:t>
            </a:r>
            <a:r>
              <a:rPr lang="en-US" dirty="0" err="1" smtClean="0">
                <a:latin typeface="Lucida Fax" pitchFamily="18" charset="0"/>
              </a:rPr>
              <a:t>mereka</a:t>
            </a:r>
            <a:r>
              <a:rPr lang="en-US" dirty="0" smtClean="0">
                <a:latin typeface="Lucida Fax" pitchFamily="18" charset="0"/>
              </a:rPr>
              <a:t> </a:t>
            </a:r>
            <a:r>
              <a:rPr lang="en-US" dirty="0" err="1" smtClean="0">
                <a:latin typeface="Lucida Fax" pitchFamily="18" charset="0"/>
              </a:rPr>
              <a:t>berkuasa</a:t>
            </a:r>
            <a:r>
              <a:rPr lang="en-US" dirty="0" smtClean="0">
                <a:latin typeface="Lucida Fax" pitchFamily="18" charset="0"/>
              </a:rPr>
              <a:t> </a:t>
            </a:r>
            <a:r>
              <a:rPr lang="en-US" dirty="0" err="1" smtClean="0">
                <a:latin typeface="Lucida Fax" pitchFamily="18" charset="0"/>
              </a:rPr>
              <a:t>atas</a:t>
            </a:r>
            <a:r>
              <a:rPr lang="en-US" dirty="0" smtClean="0">
                <a:latin typeface="Lucida Fax" pitchFamily="18" charset="0"/>
              </a:rPr>
              <a:t> </a:t>
            </a:r>
            <a:r>
              <a:rPr lang="en-US" dirty="0" err="1" smtClean="0">
                <a:latin typeface="Lucida Fax" pitchFamily="18" charset="0"/>
              </a:rPr>
              <a:t>ikan-ikan</a:t>
            </a:r>
            <a:r>
              <a:rPr lang="en-US" dirty="0" smtClean="0">
                <a:latin typeface="Lucida Fax" pitchFamily="18" charset="0"/>
              </a:rPr>
              <a:t> </a:t>
            </a:r>
            <a:r>
              <a:rPr lang="en-US" dirty="0" err="1" smtClean="0">
                <a:latin typeface="Lucida Fax" pitchFamily="18" charset="0"/>
              </a:rPr>
              <a:t>di</a:t>
            </a:r>
            <a:r>
              <a:rPr lang="en-US" dirty="0" smtClean="0">
                <a:latin typeface="Lucida Fax" pitchFamily="18" charset="0"/>
              </a:rPr>
              <a:t> </a:t>
            </a:r>
            <a:r>
              <a:rPr lang="en-US" dirty="0" err="1" smtClean="0">
                <a:latin typeface="Lucida Fax" pitchFamily="18" charset="0"/>
              </a:rPr>
              <a:t>laut</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burung-burung</a:t>
            </a:r>
            <a:r>
              <a:rPr lang="en-US" dirty="0" smtClean="0">
                <a:latin typeface="Lucida Fax" pitchFamily="18" charset="0"/>
              </a:rPr>
              <a:t> </a:t>
            </a:r>
            <a:r>
              <a:rPr lang="en-US" dirty="0" err="1" smtClean="0">
                <a:latin typeface="Lucida Fax" pitchFamily="18" charset="0"/>
              </a:rPr>
              <a:t>di</a:t>
            </a:r>
            <a:r>
              <a:rPr lang="en-US" dirty="0" smtClean="0">
                <a:latin typeface="Lucida Fax" pitchFamily="18" charset="0"/>
              </a:rPr>
              <a:t> </a:t>
            </a:r>
            <a:r>
              <a:rPr lang="en-US" dirty="0" err="1" smtClean="0">
                <a:latin typeface="Lucida Fax" pitchFamily="18" charset="0"/>
              </a:rPr>
              <a:t>udara</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atas</a:t>
            </a:r>
            <a:r>
              <a:rPr lang="en-US" dirty="0" smtClean="0">
                <a:latin typeface="Lucida Fax" pitchFamily="18" charset="0"/>
              </a:rPr>
              <a:t> </a:t>
            </a:r>
            <a:r>
              <a:rPr lang="en-US" dirty="0" err="1" smtClean="0">
                <a:latin typeface="Lucida Fax" pitchFamily="18" charset="0"/>
              </a:rPr>
              <a:t>ternak</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atas</a:t>
            </a:r>
            <a:r>
              <a:rPr lang="en-US" dirty="0" smtClean="0">
                <a:latin typeface="Lucida Fax" pitchFamily="18" charset="0"/>
              </a:rPr>
              <a:t> </a:t>
            </a:r>
            <a:r>
              <a:rPr lang="en-US" dirty="0" err="1" smtClean="0">
                <a:latin typeface="Lucida Fax" pitchFamily="18" charset="0"/>
              </a:rPr>
              <a:t>seluruh</a:t>
            </a:r>
            <a:r>
              <a:rPr lang="en-US" dirty="0" smtClean="0">
                <a:latin typeface="Lucida Fax" pitchFamily="18" charset="0"/>
              </a:rPr>
              <a:t> </a:t>
            </a:r>
            <a:r>
              <a:rPr lang="en-US" dirty="0" err="1" smtClean="0">
                <a:latin typeface="Lucida Fax" pitchFamily="18" charset="0"/>
              </a:rPr>
              <a:t>bumi</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atas</a:t>
            </a:r>
            <a:r>
              <a:rPr lang="en-US" dirty="0" smtClean="0">
                <a:latin typeface="Lucida Fax" pitchFamily="18" charset="0"/>
              </a:rPr>
              <a:t> </a:t>
            </a:r>
            <a:r>
              <a:rPr lang="en-US" dirty="0" err="1" smtClean="0">
                <a:latin typeface="Lucida Fax" pitchFamily="18" charset="0"/>
              </a:rPr>
              <a:t>segala</a:t>
            </a:r>
            <a:r>
              <a:rPr lang="en-US" dirty="0" smtClean="0">
                <a:latin typeface="Lucida Fax" pitchFamily="18" charset="0"/>
              </a:rPr>
              <a:t> </a:t>
            </a:r>
            <a:r>
              <a:rPr lang="en-US" dirty="0" err="1" smtClean="0">
                <a:latin typeface="Lucida Fax" pitchFamily="18" charset="0"/>
              </a:rPr>
              <a:t>binatang</a:t>
            </a:r>
            <a:r>
              <a:rPr lang="en-US" dirty="0" smtClean="0">
                <a:latin typeface="Lucida Fax" pitchFamily="18" charset="0"/>
              </a:rPr>
              <a:t> </a:t>
            </a:r>
            <a:r>
              <a:rPr lang="en-US" dirty="0" err="1" smtClean="0">
                <a:latin typeface="Lucida Fax" pitchFamily="18" charset="0"/>
              </a:rPr>
              <a:t>melata</a:t>
            </a:r>
            <a:r>
              <a:rPr lang="en-US" dirty="0" smtClean="0">
                <a:latin typeface="Lucida Fax" pitchFamily="18" charset="0"/>
              </a:rPr>
              <a:t> yang </a:t>
            </a:r>
            <a:r>
              <a:rPr lang="en-US" dirty="0" err="1" smtClean="0">
                <a:latin typeface="Lucida Fax" pitchFamily="18" charset="0"/>
              </a:rPr>
              <a:t>merayap</a:t>
            </a:r>
            <a:r>
              <a:rPr lang="en-US" dirty="0" smtClean="0">
                <a:latin typeface="Lucida Fax" pitchFamily="18" charset="0"/>
              </a:rPr>
              <a:t> </a:t>
            </a:r>
            <a:r>
              <a:rPr lang="en-US" dirty="0" err="1" smtClean="0">
                <a:latin typeface="Lucida Fax" pitchFamily="18" charset="0"/>
              </a:rPr>
              <a:t>di</a:t>
            </a:r>
            <a:r>
              <a:rPr lang="en-US" dirty="0" smtClean="0">
                <a:latin typeface="Lucida Fax" pitchFamily="18" charset="0"/>
              </a:rPr>
              <a:t> </a:t>
            </a:r>
            <a:r>
              <a:rPr lang="en-US" dirty="0" err="1" smtClean="0">
                <a:latin typeface="Lucida Fax" pitchFamily="18" charset="0"/>
              </a:rPr>
              <a:t>bumi</a:t>
            </a:r>
            <a:r>
              <a:rPr lang="en-US" dirty="0" smtClean="0">
                <a:latin typeface="Lucida Fax" pitchFamily="18" charset="0"/>
              </a:rPr>
              <a:t>.”</a:t>
            </a:r>
            <a:r>
              <a:rPr lang="en-US" dirty="0" err="1" smtClean="0">
                <a:latin typeface="Lucida Fax" pitchFamily="18" charset="0"/>
              </a:rPr>
              <a:t>Maka</a:t>
            </a:r>
            <a:r>
              <a:rPr lang="en-US" dirty="0" smtClean="0">
                <a:latin typeface="Lucida Fax" pitchFamily="18" charset="0"/>
              </a:rPr>
              <a:t> Allah </a:t>
            </a:r>
            <a:r>
              <a:rPr lang="en-US" dirty="0" err="1" smtClean="0">
                <a:latin typeface="Lucida Fax" pitchFamily="18" charset="0"/>
              </a:rPr>
              <a:t>menciptakan</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itu</a:t>
            </a:r>
            <a:r>
              <a:rPr lang="en-US" dirty="0" smtClean="0">
                <a:latin typeface="Lucida Fax" pitchFamily="18" charset="0"/>
              </a:rPr>
              <a:t> </a:t>
            </a:r>
            <a:r>
              <a:rPr lang="en-US" dirty="0" err="1" smtClean="0">
                <a:latin typeface="Lucida Fax" pitchFamily="18" charset="0"/>
              </a:rPr>
              <a:t>menurut</a:t>
            </a:r>
            <a:r>
              <a:rPr lang="en-US" dirty="0" smtClean="0">
                <a:latin typeface="Lucida Fax" pitchFamily="18" charset="0"/>
              </a:rPr>
              <a:t> </a:t>
            </a:r>
            <a:r>
              <a:rPr lang="en-US" dirty="0" err="1" smtClean="0">
                <a:latin typeface="Lucida Fax" pitchFamily="18" charset="0"/>
              </a:rPr>
              <a:t>gambar-Nya</a:t>
            </a:r>
            <a:r>
              <a:rPr lang="en-US" dirty="0" smtClean="0">
                <a:latin typeface="Lucida Fax" pitchFamily="18" charset="0"/>
              </a:rPr>
              <a:t>, </a:t>
            </a:r>
            <a:r>
              <a:rPr lang="en-US" dirty="0" err="1" smtClean="0">
                <a:latin typeface="Lucida Fax" pitchFamily="18" charset="0"/>
              </a:rPr>
              <a:t>menurut</a:t>
            </a:r>
            <a:r>
              <a:rPr lang="en-US" dirty="0" smtClean="0">
                <a:latin typeface="Lucida Fax" pitchFamily="18" charset="0"/>
              </a:rPr>
              <a:t> </a:t>
            </a:r>
            <a:r>
              <a:rPr lang="en-US" dirty="0" err="1" smtClean="0">
                <a:latin typeface="Lucida Fax" pitchFamily="18" charset="0"/>
              </a:rPr>
              <a:t>gambar</a:t>
            </a:r>
            <a:r>
              <a:rPr lang="en-US" dirty="0" smtClean="0">
                <a:latin typeface="Lucida Fax" pitchFamily="18" charset="0"/>
              </a:rPr>
              <a:t> Allah </a:t>
            </a:r>
            <a:r>
              <a:rPr lang="en-US" dirty="0" err="1" smtClean="0">
                <a:latin typeface="Lucida Fax" pitchFamily="18" charset="0"/>
              </a:rPr>
              <a:t>diciptakan-Nya</a:t>
            </a:r>
            <a:r>
              <a:rPr lang="en-US" dirty="0" smtClean="0">
                <a:latin typeface="Lucida Fax" pitchFamily="18" charset="0"/>
              </a:rPr>
              <a:t> </a:t>
            </a:r>
            <a:r>
              <a:rPr lang="en-US" dirty="0" err="1" smtClean="0">
                <a:latin typeface="Lucida Fax" pitchFamily="18" charset="0"/>
              </a:rPr>
              <a:t>dia</a:t>
            </a:r>
            <a:r>
              <a:rPr lang="en-US" dirty="0" smtClean="0">
                <a:latin typeface="Lucida Fax" pitchFamily="18" charset="0"/>
              </a:rPr>
              <a:t>; </a:t>
            </a:r>
            <a:r>
              <a:rPr lang="en-US" dirty="0" err="1" smtClean="0">
                <a:latin typeface="Lucida Fax" pitchFamily="18" charset="0"/>
              </a:rPr>
              <a:t>laki-laki</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perempuan</a:t>
            </a:r>
            <a:r>
              <a:rPr lang="en-US" dirty="0" smtClean="0">
                <a:latin typeface="Lucida Fax" pitchFamily="18" charset="0"/>
              </a:rPr>
              <a:t> </a:t>
            </a:r>
            <a:r>
              <a:rPr lang="en-US" dirty="0" err="1" smtClean="0">
                <a:latin typeface="Lucida Fax" pitchFamily="18" charset="0"/>
              </a:rPr>
              <a:t>diciptakan-Nya</a:t>
            </a:r>
            <a:r>
              <a:rPr lang="en-US" dirty="0" smtClean="0">
                <a:latin typeface="Lucida Fax" pitchFamily="18" charset="0"/>
              </a:rPr>
              <a:t> </a:t>
            </a:r>
            <a:r>
              <a:rPr lang="en-US" dirty="0" err="1" smtClean="0">
                <a:latin typeface="Lucida Fax" pitchFamily="18" charset="0"/>
              </a:rPr>
              <a:t>mereka</a:t>
            </a:r>
            <a:r>
              <a:rPr lang="en-US" dirty="0" smtClean="0">
                <a:latin typeface="Lucida Fax" pitchFamily="18" charset="0"/>
              </a:rPr>
              <a:t>.</a:t>
            </a:r>
          </a:p>
          <a:p>
            <a:pPr algn="just"/>
            <a:r>
              <a:rPr lang="en-US" dirty="0" err="1" smtClean="0">
                <a:latin typeface="Lucida Fax" pitchFamily="18" charset="0"/>
              </a:rPr>
              <a:t>Paulus</a:t>
            </a:r>
            <a:r>
              <a:rPr lang="en-US" dirty="0" smtClean="0">
                <a:latin typeface="Lucida Fax" pitchFamily="18" charset="0"/>
              </a:rPr>
              <a:t> </a:t>
            </a:r>
            <a:r>
              <a:rPr lang="en-US" dirty="0" err="1" smtClean="0">
                <a:latin typeface="Lucida Fax" pitchFamily="18" charset="0"/>
              </a:rPr>
              <a:t>mengatakan</a:t>
            </a:r>
            <a:r>
              <a:rPr lang="en-US" dirty="0" smtClean="0">
                <a:latin typeface="Lucida Fax" pitchFamily="18" charset="0"/>
              </a:rPr>
              <a:t>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seorangpun</a:t>
            </a:r>
            <a:r>
              <a:rPr lang="en-US" dirty="0" smtClean="0">
                <a:latin typeface="Lucida Fax" pitchFamily="18" charset="0"/>
              </a:rPr>
              <a:t> yang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dirinya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atau</a:t>
            </a:r>
            <a:r>
              <a:rPr lang="en-US" dirty="0" smtClean="0">
                <a:latin typeface="Lucida Fax" pitchFamily="18" charset="0"/>
              </a:rPr>
              <a:t> </a:t>
            </a:r>
            <a:r>
              <a:rPr lang="en-US" dirty="0" err="1" smtClean="0">
                <a:latin typeface="Lucida Fax" pitchFamily="18" charset="0"/>
              </a:rPr>
              <a:t>mati</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dirinya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ya</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mati</a:t>
            </a:r>
            <a:r>
              <a:rPr lang="en-US" dirty="0" smtClean="0">
                <a:latin typeface="Lucida Fax" pitchFamily="18" charset="0"/>
              </a:rPr>
              <a:t>, </a:t>
            </a:r>
            <a:r>
              <a:rPr lang="en-US" dirty="0" err="1" smtClean="0">
                <a:latin typeface="Lucida Fax" pitchFamily="18" charset="0"/>
              </a:rPr>
              <a:t>mati</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Tuhan.Hidup</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mati</a:t>
            </a:r>
            <a:r>
              <a:rPr lang="en-US" dirty="0" smtClean="0">
                <a:latin typeface="Lucida Fax" pitchFamily="18" charset="0"/>
              </a:rPr>
              <a:t> </a:t>
            </a:r>
            <a:r>
              <a:rPr lang="en-US" dirty="0" err="1" smtClean="0">
                <a:latin typeface="Lucida Fax" pitchFamily="18" charset="0"/>
              </a:rPr>
              <a:t>milik</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a:t>
            </a:r>
          </a:p>
          <a:p>
            <a:pPr algn="just"/>
            <a:r>
              <a:rPr lang="en-US" dirty="0" smtClean="0">
                <a:latin typeface="Lucida Fax" pitchFamily="18" charset="0"/>
              </a:rPr>
              <a:t>Dan </a:t>
            </a:r>
            <a:r>
              <a:rPr lang="en-US" dirty="0" err="1" smtClean="0">
                <a:latin typeface="Lucida Fax" pitchFamily="18" charset="0"/>
              </a:rPr>
              <a:t>mennurut</a:t>
            </a:r>
            <a:r>
              <a:rPr lang="en-US" dirty="0" smtClean="0">
                <a:latin typeface="Lucida Fax" pitchFamily="18" charset="0"/>
              </a:rPr>
              <a:t> </a:t>
            </a:r>
            <a:r>
              <a:rPr lang="en-US" dirty="0" err="1" smtClean="0">
                <a:latin typeface="Lucida Fax" pitchFamily="18" charset="0"/>
              </a:rPr>
              <a:t>Yohanes</a:t>
            </a:r>
            <a:r>
              <a:rPr lang="en-US" dirty="0" smtClean="0">
                <a:latin typeface="Lucida Fax" pitchFamily="18" charset="0"/>
              </a:rPr>
              <a:t> Calvin :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bukan</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melainkan</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keliru</a:t>
            </a:r>
            <a:r>
              <a:rPr lang="en-US" dirty="0" smtClean="0">
                <a:latin typeface="Lucida Fax" pitchFamily="18" charset="0"/>
              </a:rPr>
              <a:t> </a:t>
            </a:r>
            <a:r>
              <a:rPr lang="en-US" dirty="0" err="1" smtClean="0">
                <a:latin typeface="Lucida Fax" pitchFamily="18" charset="0"/>
              </a:rPr>
              <a:t>jika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menjauhi</a:t>
            </a:r>
            <a:r>
              <a:rPr lang="en-US" dirty="0" smtClean="0">
                <a:latin typeface="Lucida Fax" pitchFamily="18" charset="0"/>
              </a:rPr>
              <a:t> </a:t>
            </a:r>
            <a:r>
              <a:rPr lang="en-US" dirty="0" err="1" smtClean="0">
                <a:latin typeface="Lucida Fax" pitchFamily="18" charset="0"/>
              </a:rPr>
              <a:t>kehendak</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endParaRPr lang="en-US" dirty="0" smtClean="0">
              <a:latin typeface="Lucida Fax" pitchFamily="18" charset="0"/>
            </a:endParaRP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3284" y="329484"/>
            <a:ext cx="8686800" cy="6186309"/>
          </a:xfrm>
          <a:prstGeom prst="rect">
            <a:avLst/>
          </a:prstGeom>
          <a:noFill/>
        </p:spPr>
        <p:txBody>
          <a:bodyPr wrap="square" rtlCol="0">
            <a:spAutoFit/>
          </a:bodyPr>
          <a:lstStyle/>
          <a:p>
            <a:pPr algn="just"/>
            <a:r>
              <a:rPr lang="en-US" dirty="0" smtClean="0">
                <a:latin typeface="Lucida Fax" pitchFamily="18" charset="0"/>
              </a:rPr>
              <a:t>Kita </a:t>
            </a:r>
            <a:r>
              <a:rPr lang="en-US" dirty="0" err="1" smtClean="0">
                <a:latin typeface="Lucida Fax" pitchFamily="18" charset="0"/>
              </a:rPr>
              <a:t>bukan</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jangan</a:t>
            </a:r>
            <a:r>
              <a:rPr lang="en-US" dirty="0" smtClean="0">
                <a:latin typeface="Lucida Fax" pitchFamily="18" charset="0"/>
              </a:rPr>
              <a:t> </a:t>
            </a:r>
            <a:r>
              <a:rPr lang="en-US" dirty="0" err="1" smtClean="0">
                <a:latin typeface="Lucida Fax" pitchFamily="18" charset="0"/>
              </a:rPr>
              <a:t>sampai</a:t>
            </a:r>
            <a:r>
              <a:rPr lang="en-US" dirty="0" smtClean="0">
                <a:latin typeface="Lucida Fax" pitchFamily="18" charset="0"/>
              </a:rPr>
              <a:t> </a:t>
            </a:r>
            <a:r>
              <a:rPr lang="en-US" dirty="0" err="1" smtClean="0">
                <a:latin typeface="Lucida Fax" pitchFamily="18" charset="0"/>
              </a:rPr>
              <a:t>akal</a:t>
            </a:r>
            <a:r>
              <a:rPr lang="en-US" dirty="0" smtClean="0">
                <a:latin typeface="Lucida Fax" pitchFamily="18" charset="0"/>
              </a:rPr>
              <a:t> </a:t>
            </a:r>
            <a:r>
              <a:rPr lang="en-US" dirty="0" err="1" smtClean="0">
                <a:latin typeface="Lucida Fax" pitchFamily="18" charset="0"/>
              </a:rPr>
              <a:t>atau</a:t>
            </a:r>
            <a:r>
              <a:rPr lang="en-US" dirty="0" smtClean="0">
                <a:latin typeface="Lucida Fax" pitchFamily="18" charset="0"/>
              </a:rPr>
              <a:t> </a:t>
            </a:r>
            <a:r>
              <a:rPr lang="en-US" dirty="0" err="1" smtClean="0">
                <a:latin typeface="Lucida Fax" pitchFamily="18" charset="0"/>
              </a:rPr>
              <a:t>kehendak</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menguasai</a:t>
            </a:r>
            <a:r>
              <a:rPr lang="en-US" dirty="0" smtClean="0">
                <a:latin typeface="Lucida Fax" pitchFamily="18" charset="0"/>
              </a:rPr>
              <a:t> </a:t>
            </a:r>
            <a:r>
              <a:rPr lang="en-US" dirty="0" err="1" smtClean="0">
                <a:latin typeface="Lucida Fax" pitchFamily="18" charset="0"/>
              </a:rPr>
              <a:t>rencana</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perbuatan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pPr algn="just"/>
            <a:r>
              <a:rPr lang="en-US" dirty="0" smtClean="0">
                <a:latin typeface="Lucida Fax" pitchFamily="18" charset="0"/>
              </a:rPr>
              <a:t>Kita </a:t>
            </a:r>
            <a:r>
              <a:rPr lang="en-US" dirty="0" err="1" smtClean="0">
                <a:latin typeface="Lucida Fax" pitchFamily="18" charset="0"/>
              </a:rPr>
              <a:t>bukan</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jangan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menentukan</a:t>
            </a:r>
            <a:r>
              <a:rPr lang="en-US" dirty="0" smtClean="0">
                <a:latin typeface="Lucida Fax" pitchFamily="18" charset="0"/>
              </a:rPr>
              <a:t> </a:t>
            </a:r>
            <a:r>
              <a:rPr lang="en-US" dirty="0" err="1" smtClean="0">
                <a:latin typeface="Lucida Fax" pitchFamily="18" charset="0"/>
              </a:rPr>
              <a:t>usaha</a:t>
            </a:r>
            <a:r>
              <a:rPr lang="en-US" dirty="0" smtClean="0">
                <a:latin typeface="Lucida Fax" pitchFamily="18" charset="0"/>
              </a:rPr>
              <a:t> </a:t>
            </a:r>
            <a:r>
              <a:rPr lang="en-US" dirty="0" err="1" smtClean="0">
                <a:latin typeface="Lucida Fax" pitchFamily="18" charset="0"/>
              </a:rPr>
              <a:t>mencari</a:t>
            </a:r>
            <a:r>
              <a:rPr lang="en-US" dirty="0" smtClean="0">
                <a:latin typeface="Lucida Fax" pitchFamily="18" charset="0"/>
              </a:rPr>
              <a:t> </a:t>
            </a:r>
            <a:r>
              <a:rPr lang="en-US" dirty="0" err="1" smtClean="0">
                <a:latin typeface="Lucida Fax" pitchFamily="18" charset="0"/>
              </a:rPr>
              <a:t>apa</a:t>
            </a:r>
            <a:r>
              <a:rPr lang="en-US" dirty="0" smtClean="0">
                <a:latin typeface="Lucida Fax" pitchFamily="18" charset="0"/>
              </a:rPr>
              <a:t> yang </a:t>
            </a:r>
            <a:r>
              <a:rPr lang="en-US" dirty="0" err="1" smtClean="0">
                <a:latin typeface="Lucida Fax" pitchFamily="18" charset="0"/>
              </a:rPr>
              <a:t>akan</a:t>
            </a:r>
            <a:r>
              <a:rPr lang="en-US" dirty="0" smtClean="0">
                <a:latin typeface="Lucida Fax" pitchFamily="18" charset="0"/>
              </a:rPr>
              <a:t> </a:t>
            </a:r>
            <a:r>
              <a:rPr lang="en-US" dirty="0" err="1" smtClean="0">
                <a:latin typeface="Lucida Fax" pitchFamily="18" charset="0"/>
              </a:rPr>
              <a:t>berguna</a:t>
            </a:r>
            <a:r>
              <a:rPr lang="en-US" dirty="0" smtClean="0">
                <a:latin typeface="Lucida Fax" pitchFamily="18" charset="0"/>
              </a:rPr>
              <a:t> </a:t>
            </a:r>
            <a:r>
              <a:rPr lang="en-US" dirty="0" err="1" smtClean="0">
                <a:latin typeface="Lucida Fax" pitchFamily="18" charset="0"/>
              </a:rPr>
              <a:t>menurut</a:t>
            </a:r>
            <a:r>
              <a:rPr lang="en-US" dirty="0" smtClean="0">
                <a:latin typeface="Lucida Fax" pitchFamily="18" charset="0"/>
              </a:rPr>
              <a:t> </a:t>
            </a:r>
            <a:r>
              <a:rPr lang="en-US" dirty="0" err="1" smtClean="0">
                <a:latin typeface="Lucida Fax" pitchFamily="18" charset="0"/>
              </a:rPr>
              <a:t>daging</a:t>
            </a:r>
            <a:r>
              <a:rPr lang="en-US" dirty="0" smtClean="0">
                <a:latin typeface="Lucida Fax" pitchFamily="18" charset="0"/>
              </a:rPr>
              <a:t> </a:t>
            </a:r>
            <a:r>
              <a:rPr lang="en-US" dirty="0" err="1" smtClean="0">
                <a:latin typeface="Lucida Fax" pitchFamily="18" charset="0"/>
              </a:rPr>
              <a:t>sebagai</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pPr algn="just"/>
            <a:r>
              <a:rPr lang="en-US" dirty="0" smtClean="0">
                <a:latin typeface="Lucida Fax" pitchFamily="18" charset="0"/>
              </a:rPr>
              <a:t>Kita </a:t>
            </a:r>
            <a:r>
              <a:rPr lang="en-US" dirty="0" err="1" smtClean="0">
                <a:latin typeface="Lucida Fax" pitchFamily="18" charset="0"/>
              </a:rPr>
              <a:t>bukan</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hendaknya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dapat</a:t>
            </a:r>
            <a:r>
              <a:rPr lang="en-US" dirty="0" smtClean="0">
                <a:latin typeface="Lucida Fax" pitchFamily="18" charset="0"/>
              </a:rPr>
              <a:t> </a:t>
            </a:r>
            <a:r>
              <a:rPr lang="en-US" dirty="0" err="1" smtClean="0">
                <a:latin typeface="Lucida Fax" pitchFamily="18" charset="0"/>
              </a:rPr>
              <a:t>melupakan</a:t>
            </a:r>
            <a:r>
              <a:rPr lang="en-US" dirty="0" smtClean="0">
                <a:latin typeface="Lucida Fax" pitchFamily="18" charset="0"/>
              </a:rPr>
              <a:t> </a:t>
            </a:r>
            <a:r>
              <a:rPr lang="en-US" dirty="0" err="1" smtClean="0">
                <a:latin typeface="Lucida Fax" pitchFamily="18" charset="0"/>
              </a:rPr>
              <a:t>kepentingan</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semua</a:t>
            </a:r>
            <a:r>
              <a:rPr lang="en-US" dirty="0" smtClean="0">
                <a:latin typeface="Lucida Fax" pitchFamily="18" charset="0"/>
              </a:rPr>
              <a:t> </a:t>
            </a:r>
            <a:r>
              <a:rPr lang="en-US" dirty="0" err="1" smtClean="0">
                <a:latin typeface="Lucida Fax" pitchFamily="18" charset="0"/>
              </a:rPr>
              <a:t>perkara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pPr algn="just"/>
            <a:r>
              <a:rPr lang="en-US" dirty="0" smtClean="0">
                <a:latin typeface="Lucida Fax" pitchFamily="18" charset="0"/>
              </a:rPr>
              <a:t>Kita </a:t>
            </a:r>
            <a:r>
              <a:rPr lang="en-US" dirty="0" err="1" smtClean="0">
                <a:latin typeface="Lucida Fax" pitchFamily="18" charset="0"/>
              </a:rPr>
              <a:t>ini</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Allah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sebaiknya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mengabdi</a:t>
            </a:r>
            <a:r>
              <a:rPr lang="en-US" dirty="0" smtClean="0">
                <a:latin typeface="Lucida Fax" pitchFamily="18" charset="0"/>
              </a:rPr>
              <a:t> </a:t>
            </a:r>
            <a:r>
              <a:rPr lang="en-US" dirty="0" err="1" smtClean="0">
                <a:latin typeface="Lucida Fax" pitchFamily="18" charset="0"/>
              </a:rPr>
              <a:t>kepada</a:t>
            </a:r>
            <a:r>
              <a:rPr lang="en-US" dirty="0" smtClean="0">
                <a:latin typeface="Lucida Fax" pitchFamily="18" charset="0"/>
              </a:rPr>
              <a:t> Allah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kehidupan</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kematian</a:t>
            </a:r>
            <a:r>
              <a:rPr lang="en-US" dirty="0" smtClean="0">
                <a:latin typeface="Lucida Fax" pitchFamily="18" charset="0"/>
              </a:rPr>
              <a:t> </a:t>
            </a:r>
            <a:r>
              <a:rPr lang="en-US" dirty="0" err="1" smtClean="0">
                <a:latin typeface="Lucida Fax" pitchFamily="18" charset="0"/>
              </a:rPr>
              <a:t>kita.Kita</a:t>
            </a:r>
            <a:r>
              <a:rPr lang="en-US" dirty="0" smtClean="0">
                <a:latin typeface="Lucida Fax" pitchFamily="18" charset="0"/>
              </a:rPr>
              <a:t> </a:t>
            </a:r>
            <a:r>
              <a:rPr lang="en-US" dirty="0" err="1" smtClean="0">
                <a:latin typeface="Lucida Fax" pitchFamily="18" charset="0"/>
              </a:rPr>
              <a:t>kepunyaan</a:t>
            </a:r>
            <a:r>
              <a:rPr lang="en-US" dirty="0" smtClean="0">
                <a:latin typeface="Lucida Fax" pitchFamily="18" charset="0"/>
              </a:rPr>
              <a:t> Allah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sebaiknya</a:t>
            </a:r>
            <a:r>
              <a:rPr lang="en-US" dirty="0" smtClean="0">
                <a:latin typeface="Lucida Fax" pitchFamily="18" charset="0"/>
              </a:rPr>
              <a:t> </a:t>
            </a:r>
            <a:r>
              <a:rPr lang="en-US" dirty="0" err="1" smtClean="0">
                <a:latin typeface="Lucida Fax" pitchFamily="18" charset="0"/>
              </a:rPr>
              <a:t>hikmah</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kehendak-Nya</a:t>
            </a:r>
            <a:r>
              <a:rPr lang="en-US" dirty="0" smtClean="0">
                <a:latin typeface="Lucida Fax" pitchFamily="18" charset="0"/>
              </a:rPr>
              <a:t> </a:t>
            </a:r>
            <a:r>
              <a:rPr lang="en-US" dirty="0" err="1" smtClean="0">
                <a:latin typeface="Lucida Fax" pitchFamily="18" charset="0"/>
              </a:rPr>
              <a:t>menguasai</a:t>
            </a:r>
            <a:r>
              <a:rPr lang="en-US" dirty="0" smtClean="0">
                <a:latin typeface="Lucida Fax" pitchFamily="18" charset="0"/>
              </a:rPr>
              <a:t> </a:t>
            </a:r>
            <a:r>
              <a:rPr lang="en-US" dirty="0" err="1" smtClean="0">
                <a:latin typeface="Lucida Fax" pitchFamily="18" charset="0"/>
              </a:rPr>
              <a:t>segala</a:t>
            </a:r>
            <a:r>
              <a:rPr lang="en-US" dirty="0" smtClean="0">
                <a:latin typeface="Lucida Fax" pitchFamily="18" charset="0"/>
              </a:rPr>
              <a:t> </a:t>
            </a:r>
            <a:r>
              <a:rPr lang="en-US" dirty="0" err="1" smtClean="0">
                <a:latin typeface="Lucida Fax" pitchFamily="18" charset="0"/>
              </a:rPr>
              <a:t>perbuatan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pPr algn="just"/>
            <a:r>
              <a:rPr lang="en-US" dirty="0" smtClean="0">
                <a:latin typeface="Lucida Fax" pitchFamily="18" charset="0"/>
              </a:rPr>
              <a:t>Kita </a:t>
            </a:r>
            <a:r>
              <a:rPr lang="en-US" dirty="0" err="1" smtClean="0">
                <a:latin typeface="Lucida Fax" pitchFamily="18" charset="0"/>
              </a:rPr>
              <a:t>kepunyaan</a:t>
            </a:r>
            <a:r>
              <a:rPr lang="en-US" dirty="0" smtClean="0">
                <a:latin typeface="Lucida Fax" pitchFamily="18" charset="0"/>
              </a:rPr>
              <a:t> Allah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Allahlah</a:t>
            </a:r>
            <a:r>
              <a:rPr lang="en-US" dirty="0" smtClean="0">
                <a:latin typeface="Lucida Fax" pitchFamily="18" charset="0"/>
              </a:rPr>
              <a:t> yang </a:t>
            </a:r>
            <a:r>
              <a:rPr lang="en-US" dirty="0" err="1" smtClean="0">
                <a:latin typeface="Lucida Fax" pitchFamily="18" charset="0"/>
              </a:rPr>
              <a:t>menjadi</a:t>
            </a:r>
            <a:r>
              <a:rPr lang="en-US" dirty="0" smtClean="0">
                <a:latin typeface="Lucida Fax" pitchFamily="18" charset="0"/>
              </a:rPr>
              <a:t> </a:t>
            </a:r>
            <a:r>
              <a:rPr lang="en-US" dirty="0" err="1" smtClean="0">
                <a:latin typeface="Lucida Fax" pitchFamily="18" charset="0"/>
              </a:rPr>
              <a:t>satu-satunya</a:t>
            </a:r>
            <a:r>
              <a:rPr lang="en-US" dirty="0" smtClean="0">
                <a:latin typeface="Lucida Fax" pitchFamily="18" charset="0"/>
              </a:rPr>
              <a:t> </a:t>
            </a:r>
            <a:r>
              <a:rPr lang="en-US" dirty="0" err="1" smtClean="0">
                <a:latin typeface="Lucida Fax" pitchFamily="18" charset="0"/>
              </a:rPr>
              <a:t>tujuan</a:t>
            </a:r>
            <a:r>
              <a:rPr lang="en-US" dirty="0" smtClean="0">
                <a:latin typeface="Lucida Fax" pitchFamily="18" charset="0"/>
              </a:rPr>
              <a:t> yang </a:t>
            </a:r>
            <a:r>
              <a:rPr lang="en-US" dirty="0" err="1" smtClean="0">
                <a:latin typeface="Lucida Fax" pitchFamily="18" charset="0"/>
              </a:rPr>
              <a:t>benar</a:t>
            </a:r>
            <a:r>
              <a:rPr lang="en-US" dirty="0" smtClean="0">
                <a:latin typeface="Lucida Fax" pitchFamily="18" charset="0"/>
              </a:rPr>
              <a:t>, yang </a:t>
            </a:r>
            <a:r>
              <a:rPr lang="en-US" dirty="0" err="1" smtClean="0">
                <a:latin typeface="Lucida Fax" pitchFamily="18" charset="0"/>
              </a:rPr>
              <a:t>ditujukan</a:t>
            </a:r>
            <a:r>
              <a:rPr lang="en-US" dirty="0" smtClean="0">
                <a:latin typeface="Lucida Fax" pitchFamily="18" charset="0"/>
              </a:rPr>
              <a:t> </a:t>
            </a:r>
            <a:r>
              <a:rPr lang="en-US" dirty="0" err="1" smtClean="0">
                <a:latin typeface="Lucida Fax" pitchFamily="18" charset="0"/>
              </a:rPr>
              <a:t>bagi</a:t>
            </a:r>
            <a:r>
              <a:rPr lang="en-US" dirty="0" smtClean="0">
                <a:latin typeface="Lucida Fax" pitchFamily="18" charset="0"/>
              </a:rPr>
              <a:t>  </a:t>
            </a:r>
            <a:r>
              <a:rPr lang="en-US" dirty="0" err="1" smtClean="0">
                <a:latin typeface="Lucida Fax" pitchFamily="18" charset="0"/>
              </a:rPr>
              <a:t>semua</a:t>
            </a:r>
            <a:r>
              <a:rPr lang="en-US" dirty="0" smtClean="0">
                <a:latin typeface="Lucida Fax" pitchFamily="18" charset="0"/>
              </a:rPr>
              <a:t> </a:t>
            </a:r>
            <a:r>
              <a:rPr lang="en-US" dirty="0" err="1" smtClean="0">
                <a:latin typeface="Lucida Fax" pitchFamily="18" charset="0"/>
              </a:rPr>
              <a:t>bagian</a:t>
            </a:r>
            <a:r>
              <a:rPr lang="en-US" dirty="0" smtClean="0">
                <a:latin typeface="Lucida Fax" pitchFamily="18" charset="0"/>
              </a:rPr>
              <a:t> </a:t>
            </a:r>
            <a:r>
              <a:rPr lang="en-US" dirty="0" err="1" smtClean="0">
                <a:latin typeface="Lucida Fax" pitchFamily="18" charset="0"/>
              </a:rPr>
              <a:t>kehidupan</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a:t>
            </a:r>
          </a:p>
          <a:p>
            <a:pPr algn="just"/>
            <a:r>
              <a:rPr lang="en-US" dirty="0" smtClean="0">
                <a:latin typeface="Lucida Fax" pitchFamily="18" charset="0"/>
              </a:rPr>
              <a:t>Yang </a:t>
            </a:r>
            <a:r>
              <a:rPr lang="en-US" dirty="0" err="1" smtClean="0">
                <a:latin typeface="Lucida Fax" pitchFamily="18" charset="0"/>
              </a:rPr>
              <a:t>salah</a:t>
            </a:r>
            <a:r>
              <a:rPr lang="en-US" dirty="0" smtClean="0">
                <a:latin typeface="Lucida Fax" pitchFamily="18" charset="0"/>
              </a:rPr>
              <a:t> </a:t>
            </a:r>
            <a:r>
              <a:rPr lang="en-US" dirty="0" err="1" smtClean="0">
                <a:latin typeface="Lucida Fax" pitchFamily="18" charset="0"/>
              </a:rPr>
              <a:t>pada</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Roma : </a:t>
            </a:r>
            <a:r>
              <a:rPr lang="en-US" dirty="0" err="1" smtClean="0">
                <a:latin typeface="Lucida Fax" pitchFamily="18" charset="0"/>
              </a:rPr>
              <a:t>orang</a:t>
            </a:r>
            <a:r>
              <a:rPr lang="en-US" dirty="0" smtClean="0">
                <a:latin typeface="Lucida Fax" pitchFamily="18" charset="0"/>
              </a:rPr>
              <a:t> Kristen </a:t>
            </a:r>
            <a:r>
              <a:rPr lang="en-US" dirty="0" err="1" smtClean="0">
                <a:latin typeface="Lucida Fax" pitchFamily="18" charset="0"/>
              </a:rPr>
              <a:t>Yahudi</a:t>
            </a:r>
            <a:r>
              <a:rPr lang="en-US" dirty="0" smtClean="0">
                <a:latin typeface="Lucida Fax" pitchFamily="18" charset="0"/>
              </a:rPr>
              <a:t> </a:t>
            </a:r>
            <a:r>
              <a:rPr lang="en-US" dirty="0" err="1" smtClean="0">
                <a:latin typeface="Lucida Fax" pitchFamily="18" charset="0"/>
              </a:rPr>
              <a:t>cepat</a:t>
            </a:r>
            <a:r>
              <a:rPr lang="en-US" dirty="0" smtClean="0">
                <a:latin typeface="Lucida Fax" pitchFamily="18" charset="0"/>
              </a:rPr>
              <a:t> </a:t>
            </a:r>
            <a:r>
              <a:rPr lang="en-US" dirty="0" err="1" smtClean="0">
                <a:latin typeface="Lucida Fax" pitchFamily="18" charset="0"/>
              </a:rPr>
              <a:t>sekali</a:t>
            </a:r>
            <a:r>
              <a:rPr lang="en-US" dirty="0" smtClean="0">
                <a:latin typeface="Lucida Fax" pitchFamily="18" charset="0"/>
              </a:rPr>
              <a:t> </a:t>
            </a:r>
            <a:r>
              <a:rPr lang="en-US" dirty="0" err="1" smtClean="0">
                <a:latin typeface="Lucida Fax" pitchFamily="18" charset="0"/>
              </a:rPr>
              <a:t>bahkan</a:t>
            </a:r>
            <a:r>
              <a:rPr lang="en-US" dirty="0" smtClean="0">
                <a:latin typeface="Lucida Fax" pitchFamily="18" charset="0"/>
              </a:rPr>
              <a:t> </a:t>
            </a:r>
            <a:r>
              <a:rPr lang="en-US" dirty="0" err="1" smtClean="0">
                <a:latin typeface="Lucida Fax" pitchFamily="18" charset="0"/>
              </a:rPr>
              <a:t>menjadi</a:t>
            </a:r>
            <a:r>
              <a:rPr lang="en-US" dirty="0" smtClean="0">
                <a:latin typeface="Lucida Fax" pitchFamily="18" charset="0"/>
              </a:rPr>
              <a:t> </a:t>
            </a:r>
            <a:r>
              <a:rPr lang="en-US" dirty="0" err="1" smtClean="0">
                <a:latin typeface="Lucida Fax" pitchFamily="18" charset="0"/>
              </a:rPr>
              <a:t>batu</a:t>
            </a:r>
            <a:r>
              <a:rPr lang="en-US" dirty="0" smtClean="0">
                <a:latin typeface="Lucida Fax" pitchFamily="18" charset="0"/>
              </a:rPr>
              <a:t> </a:t>
            </a:r>
            <a:r>
              <a:rPr lang="en-US" dirty="0" err="1" smtClean="0">
                <a:latin typeface="Lucida Fax" pitchFamily="18" charset="0"/>
              </a:rPr>
              <a:t>sandungan</a:t>
            </a:r>
            <a:r>
              <a:rPr lang="en-US" dirty="0" smtClean="0">
                <a:latin typeface="Lucida Fax" pitchFamily="18" charset="0"/>
              </a:rPr>
              <a:t> </a:t>
            </a:r>
            <a:r>
              <a:rPr lang="en-US" dirty="0" err="1" smtClean="0">
                <a:latin typeface="Lucida Fax" pitchFamily="18" charset="0"/>
              </a:rPr>
              <a:t>dalam</a:t>
            </a:r>
            <a:r>
              <a:rPr lang="en-US" dirty="0" smtClean="0">
                <a:latin typeface="Lucida Fax" pitchFamily="18" charset="0"/>
              </a:rPr>
              <a:t> </a:t>
            </a:r>
            <a:r>
              <a:rPr lang="en-US" dirty="0" err="1" smtClean="0">
                <a:latin typeface="Lucida Fax" pitchFamily="18" charset="0"/>
              </a:rPr>
              <a:t>hal</a:t>
            </a:r>
            <a:r>
              <a:rPr lang="en-US" dirty="0" smtClean="0">
                <a:latin typeface="Lucida Fax" pitchFamily="18" charset="0"/>
              </a:rPr>
              <a:t> </a:t>
            </a:r>
            <a:r>
              <a:rPr lang="en-US" dirty="0" err="1" smtClean="0">
                <a:latin typeface="Lucida Fax" pitchFamily="18" charset="0"/>
              </a:rPr>
              <a:t>makanan</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menentukan</a:t>
            </a:r>
            <a:r>
              <a:rPr lang="en-US" dirty="0" smtClean="0">
                <a:latin typeface="Lucida Fax" pitchFamily="18" charset="0"/>
              </a:rPr>
              <a:t> </a:t>
            </a:r>
            <a:r>
              <a:rPr lang="en-US" dirty="0" err="1" smtClean="0">
                <a:latin typeface="Lucida Fax" pitchFamily="18" charset="0"/>
              </a:rPr>
              <a:t>hari-hari</a:t>
            </a:r>
            <a:r>
              <a:rPr lang="en-US" dirty="0" smtClean="0">
                <a:latin typeface="Lucida Fax" pitchFamily="18" charset="0"/>
              </a:rPr>
              <a:t> </a:t>
            </a:r>
            <a:r>
              <a:rPr lang="en-US" dirty="0" err="1" smtClean="0">
                <a:latin typeface="Lucida Fax" pitchFamily="18" charset="0"/>
              </a:rPr>
              <a:t>ibadah</a:t>
            </a:r>
            <a:r>
              <a:rPr lang="en-US" dirty="0" smtClean="0">
                <a:latin typeface="Lucida Fax" pitchFamily="18" charset="0"/>
              </a:rPr>
              <a:t> </a:t>
            </a:r>
            <a:r>
              <a:rPr lang="en-US" dirty="0" err="1" smtClean="0">
                <a:latin typeface="Lucida Fax" pitchFamily="18" charset="0"/>
              </a:rPr>
              <a:t>mereka</a:t>
            </a:r>
            <a:r>
              <a:rPr lang="en-US" dirty="0" smtClean="0">
                <a:latin typeface="Lucida Fax" pitchFamily="18" charset="0"/>
              </a:rPr>
              <a:t> </a:t>
            </a:r>
            <a:r>
              <a:rPr lang="en-US" dirty="0" err="1" smtClean="0">
                <a:latin typeface="Lucida Fax" pitchFamily="18" charset="0"/>
              </a:rPr>
              <a:t>karena</a:t>
            </a:r>
            <a:r>
              <a:rPr lang="en-US" dirty="0" smtClean="0">
                <a:latin typeface="Lucida Fax" pitchFamily="18" charset="0"/>
              </a:rPr>
              <a:t> </a:t>
            </a:r>
            <a:r>
              <a:rPr lang="en-US" dirty="0" err="1" smtClean="0">
                <a:latin typeface="Lucida Fax" pitchFamily="18" charset="0"/>
              </a:rPr>
              <a:t>motivasi</a:t>
            </a:r>
            <a:r>
              <a:rPr lang="en-US" dirty="0" smtClean="0">
                <a:latin typeface="Lucida Fax" pitchFamily="18" charset="0"/>
              </a:rPr>
              <a:t> </a:t>
            </a:r>
            <a:r>
              <a:rPr lang="en-US" dirty="0" err="1" smtClean="0">
                <a:latin typeface="Lucida Fax" pitchFamily="18" charset="0"/>
              </a:rPr>
              <a:t>mereka</a:t>
            </a:r>
            <a:r>
              <a:rPr lang="en-US" dirty="0" smtClean="0">
                <a:latin typeface="Lucida Fax" pitchFamily="18" charset="0"/>
              </a:rPr>
              <a:t> </a:t>
            </a:r>
            <a:r>
              <a:rPr lang="en-US" dirty="0" err="1" smtClean="0">
                <a:latin typeface="Lucida Fax" pitchFamily="18" charset="0"/>
              </a:rPr>
              <a:t>adalah</a:t>
            </a:r>
            <a:r>
              <a:rPr lang="en-US" dirty="0" smtClean="0">
                <a:latin typeface="Lucida Fax" pitchFamily="18" charset="0"/>
              </a:rPr>
              <a:t> </a:t>
            </a:r>
            <a:r>
              <a:rPr lang="en-US" dirty="0" err="1" smtClean="0">
                <a:latin typeface="Lucida Fax" pitchFamily="18" charset="0"/>
              </a:rPr>
              <a:t>penonjolan</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dan</a:t>
            </a:r>
            <a:r>
              <a:rPr lang="en-US" dirty="0" smtClean="0">
                <a:latin typeface="Lucida Fax" pitchFamily="18" charset="0"/>
              </a:rPr>
              <a:t> </a:t>
            </a:r>
            <a:r>
              <a:rPr lang="en-US" dirty="0" err="1" smtClean="0">
                <a:latin typeface="Lucida Fax" pitchFamily="18" charset="0"/>
              </a:rPr>
              <a:t>bukan</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sehingga</a:t>
            </a:r>
            <a:r>
              <a:rPr lang="en-US" dirty="0" smtClean="0">
                <a:latin typeface="Lucida Fax" pitchFamily="18" charset="0"/>
              </a:rPr>
              <a:t> </a:t>
            </a:r>
            <a:r>
              <a:rPr lang="en-US" dirty="0" err="1" smtClean="0">
                <a:latin typeface="Lucida Fax" pitchFamily="18" charset="0"/>
              </a:rPr>
              <a:t>masing-masing</a:t>
            </a:r>
            <a:r>
              <a:rPr lang="en-US" dirty="0" smtClean="0">
                <a:latin typeface="Lucida Fax" pitchFamily="18" charset="0"/>
              </a:rPr>
              <a:t> </a:t>
            </a:r>
            <a:r>
              <a:rPr lang="en-US" dirty="0" err="1" smtClean="0">
                <a:latin typeface="Lucida Fax" pitchFamily="18" charset="0"/>
              </a:rPr>
              <a:t>menganggap</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lebih</a:t>
            </a:r>
            <a:r>
              <a:rPr lang="en-US" dirty="0" smtClean="0">
                <a:latin typeface="Lucida Fax" pitchFamily="18" charset="0"/>
              </a:rPr>
              <a:t> </a:t>
            </a:r>
            <a:r>
              <a:rPr lang="en-US" dirty="0" err="1" smtClean="0">
                <a:latin typeface="Lucida Fax" pitchFamily="18" charset="0"/>
              </a:rPr>
              <a:t>baik</a:t>
            </a:r>
            <a:r>
              <a:rPr lang="en-US" dirty="0" smtClean="0">
                <a:latin typeface="Lucida Fax" pitchFamily="18" charset="0"/>
              </a:rPr>
              <a:t> </a:t>
            </a:r>
            <a:r>
              <a:rPr lang="en-US" dirty="0" err="1" smtClean="0">
                <a:latin typeface="Lucida Fax" pitchFamily="18" charset="0"/>
              </a:rPr>
              <a:t>dari</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lain.</a:t>
            </a:r>
          </a:p>
          <a:p>
            <a:pPr algn="just"/>
            <a:endParaRPr lang="en-US" dirty="0" smtClean="0">
              <a:latin typeface="Lucida Fax" pitchFamily="18" charset="0"/>
            </a:endParaRPr>
          </a:p>
          <a:p>
            <a:endParaRPr lang="en-US" dirty="0" smtClean="0">
              <a:latin typeface="Lucida Fax" pitchFamily="18" charset="0"/>
            </a:endParaRPr>
          </a:p>
          <a:p>
            <a:endParaRPr lang="en-US" dirty="0" smtClean="0">
              <a:latin typeface="Lucida Fax" pitchFamily="18" charset="0"/>
            </a:endParaRPr>
          </a:p>
          <a:p>
            <a:endParaRPr lang="en-US" dirty="0" smtClean="0">
              <a:latin typeface="Lucida Fax" pitchFamily="18" charset="0"/>
            </a:endParaRPr>
          </a:p>
          <a:p>
            <a:r>
              <a:rPr lang="en-US" dirty="0" smtClean="0">
                <a:latin typeface="Lucida Fax" pitchFamily="18" charset="0"/>
              </a:rPr>
              <a:t/>
            </a:r>
            <a:br>
              <a:rPr lang="en-US" dirty="0" smtClean="0">
                <a:latin typeface="Lucida Fax" pitchFamily="18" charset="0"/>
              </a:rPr>
            </a:br>
            <a:endParaRPr lang="en-US" dirty="0">
              <a:latin typeface="Lucida Fax"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58200" cy="3416320"/>
          </a:xfrm>
          <a:prstGeom prst="rect">
            <a:avLst/>
          </a:prstGeom>
          <a:noFill/>
        </p:spPr>
        <p:txBody>
          <a:bodyPr wrap="square" rtlCol="0">
            <a:spAutoFit/>
          </a:bodyPr>
          <a:lstStyle/>
          <a:p>
            <a:r>
              <a:rPr lang="en-US" dirty="0" err="1" smtClean="0">
                <a:latin typeface="Lucida Fax" pitchFamily="18" charset="0"/>
              </a:rPr>
              <a:t>Konsep</a:t>
            </a:r>
            <a:r>
              <a:rPr lang="en-US" dirty="0" smtClean="0">
                <a:latin typeface="Lucida Fax" pitchFamily="18" charset="0"/>
              </a:rPr>
              <a:t> yang </a:t>
            </a:r>
            <a:r>
              <a:rPr lang="en-US" dirty="0" err="1" smtClean="0">
                <a:latin typeface="Lucida Fax" pitchFamily="18" charset="0"/>
              </a:rPr>
              <a:t>Paulus</a:t>
            </a:r>
            <a:r>
              <a:rPr lang="en-US" dirty="0" smtClean="0">
                <a:latin typeface="Lucida Fax" pitchFamily="18" charset="0"/>
              </a:rPr>
              <a:t> </a:t>
            </a:r>
            <a:r>
              <a:rPr lang="en-US" dirty="0" err="1" smtClean="0">
                <a:latin typeface="Lucida Fax" pitchFamily="18" charset="0"/>
              </a:rPr>
              <a:t>tanamkan</a:t>
            </a:r>
            <a:r>
              <a:rPr lang="en-US" dirty="0" smtClean="0">
                <a:latin typeface="Lucida Fax" pitchFamily="18" charset="0"/>
              </a:rPr>
              <a:t> : </a:t>
            </a:r>
          </a:p>
          <a:p>
            <a:pPr marL="514350" indent="-514350" algn="just"/>
            <a:r>
              <a:rPr lang="en-US" dirty="0" err="1" smtClean="0">
                <a:latin typeface="Lucida Fax" pitchFamily="18" charset="0"/>
              </a:rPr>
              <a:t>Kristus</a:t>
            </a:r>
            <a:r>
              <a:rPr lang="en-US" dirty="0" smtClean="0">
                <a:latin typeface="Lucida Fax" pitchFamily="18" charset="0"/>
              </a:rPr>
              <a:t> </a:t>
            </a:r>
            <a:r>
              <a:rPr lang="en-US" dirty="0" err="1" smtClean="0">
                <a:latin typeface="Lucida Fax" pitchFamily="18" charset="0"/>
              </a:rPr>
              <a:t>mati</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semua</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yang </a:t>
            </a:r>
            <a:r>
              <a:rPr lang="en-US" dirty="0" err="1" smtClean="0">
                <a:latin typeface="Lucida Fax" pitchFamily="18" charset="0"/>
              </a:rPr>
              <a:t>percaya</a:t>
            </a:r>
            <a:r>
              <a:rPr lang="en-US" dirty="0" smtClean="0">
                <a:latin typeface="Lucida Fax" pitchFamily="18" charset="0"/>
              </a:rPr>
              <a:t> </a:t>
            </a:r>
            <a:r>
              <a:rPr lang="en-US" dirty="0" err="1" smtClean="0">
                <a:latin typeface="Lucida Fax" pitchFamily="18" charset="0"/>
              </a:rPr>
              <a:t>entah</a:t>
            </a:r>
            <a:r>
              <a:rPr lang="en-US" dirty="0" smtClean="0">
                <a:latin typeface="Lucida Fax" pitchFamily="18" charset="0"/>
              </a:rPr>
              <a:t> yang </a:t>
            </a:r>
            <a:r>
              <a:rPr lang="en-US" dirty="0" err="1" smtClean="0">
                <a:latin typeface="Lucida Fax" pitchFamily="18" charset="0"/>
              </a:rPr>
              <a:t>lemah</a:t>
            </a:r>
            <a:r>
              <a:rPr lang="en-US" dirty="0" smtClean="0">
                <a:latin typeface="Lucida Fax" pitchFamily="18" charset="0"/>
              </a:rPr>
              <a:t> </a:t>
            </a:r>
            <a:r>
              <a:rPr lang="en-US" dirty="0" err="1" smtClean="0">
                <a:latin typeface="Lucida Fax" pitchFamily="18" charset="0"/>
              </a:rPr>
              <a:t>iman</a:t>
            </a:r>
            <a:r>
              <a:rPr lang="en-US" dirty="0" smtClean="0">
                <a:latin typeface="Lucida Fax" pitchFamily="18" charset="0"/>
              </a:rPr>
              <a:t> </a:t>
            </a:r>
            <a:r>
              <a:rPr lang="en-US" dirty="0" err="1" smtClean="0">
                <a:latin typeface="Lucida Fax" pitchFamily="18" charset="0"/>
              </a:rPr>
              <a:t>maupun</a:t>
            </a:r>
            <a:r>
              <a:rPr lang="en-US" dirty="0" smtClean="0">
                <a:latin typeface="Lucida Fax" pitchFamily="18" charset="0"/>
              </a:rPr>
              <a:t> yang </a:t>
            </a:r>
            <a:r>
              <a:rPr lang="en-US" dirty="0" err="1" smtClean="0">
                <a:latin typeface="Lucida Fax" pitchFamily="18" charset="0"/>
              </a:rPr>
              <a:t>kuat</a:t>
            </a:r>
            <a:r>
              <a:rPr lang="en-US" dirty="0" smtClean="0">
                <a:latin typeface="Lucida Fax" pitchFamily="18" charset="0"/>
              </a:rPr>
              <a:t> </a:t>
            </a:r>
            <a:r>
              <a:rPr lang="en-US" dirty="0" err="1" smtClean="0">
                <a:latin typeface="Lucida Fax" pitchFamily="18" charset="0"/>
              </a:rPr>
              <a:t>iman</a:t>
            </a:r>
            <a:r>
              <a:rPr lang="en-US" dirty="0" smtClean="0">
                <a:latin typeface="Lucida Fax" pitchFamily="18" charset="0"/>
              </a:rPr>
              <a:t>.</a:t>
            </a:r>
          </a:p>
          <a:p>
            <a:pPr marL="514350" indent="-514350" algn="just"/>
            <a:r>
              <a:rPr lang="en-US" dirty="0" err="1" smtClean="0">
                <a:latin typeface="Lucida Fax" pitchFamily="18" charset="0"/>
              </a:rPr>
              <a:t>Kristus</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adalah</a:t>
            </a:r>
            <a:r>
              <a:rPr lang="en-US" dirty="0" smtClean="0">
                <a:latin typeface="Lucida Fax" pitchFamily="18" charset="0"/>
              </a:rPr>
              <a:t> Hakim yang </a:t>
            </a:r>
            <a:r>
              <a:rPr lang="en-US" dirty="0" err="1" smtClean="0">
                <a:latin typeface="Lucida Fax" pitchFamily="18" charset="0"/>
              </a:rPr>
              <a:t>adil</a:t>
            </a:r>
            <a:r>
              <a:rPr lang="en-US" dirty="0" smtClean="0">
                <a:latin typeface="Lucida Fax" pitchFamily="18" charset="0"/>
              </a:rPr>
              <a:t>. </a:t>
            </a:r>
            <a:r>
              <a:rPr lang="en-US" dirty="0" err="1" smtClean="0">
                <a:latin typeface="Lucida Fax" pitchFamily="18" charset="0"/>
              </a:rPr>
              <a:t>Manusia</a:t>
            </a:r>
            <a:r>
              <a:rPr lang="en-US" dirty="0" smtClean="0">
                <a:latin typeface="Lucida Fax" pitchFamily="18" charset="0"/>
              </a:rPr>
              <a:t> </a:t>
            </a:r>
            <a:r>
              <a:rPr lang="en-US" dirty="0" err="1" smtClean="0">
                <a:latin typeface="Lucida Fax" pitchFamily="18" charset="0"/>
              </a:rPr>
              <a:t>jangan</a:t>
            </a:r>
            <a:r>
              <a:rPr lang="en-US" dirty="0" smtClean="0">
                <a:latin typeface="Lucida Fax" pitchFamily="18" charset="0"/>
              </a:rPr>
              <a:t> </a:t>
            </a:r>
            <a:r>
              <a:rPr lang="en-US" dirty="0" err="1" smtClean="0">
                <a:latin typeface="Lucida Fax" pitchFamily="18" charset="0"/>
              </a:rPr>
              <a:t>jadi</a:t>
            </a:r>
            <a:r>
              <a:rPr lang="en-US" dirty="0" smtClean="0">
                <a:latin typeface="Lucida Fax" pitchFamily="18" charset="0"/>
              </a:rPr>
              <a:t> hakim </a:t>
            </a:r>
            <a:r>
              <a:rPr lang="en-US" dirty="0" err="1" smtClean="0">
                <a:latin typeface="Lucida Fax" pitchFamily="18" charset="0"/>
              </a:rPr>
              <a:t>bagi</a:t>
            </a:r>
            <a:r>
              <a:rPr lang="en-US" dirty="0" smtClean="0">
                <a:latin typeface="Lucida Fax" pitchFamily="18" charset="0"/>
              </a:rPr>
              <a:t> </a:t>
            </a:r>
            <a:r>
              <a:rPr lang="en-US" dirty="0" err="1" smtClean="0">
                <a:latin typeface="Lucida Fax" pitchFamily="18" charset="0"/>
              </a:rPr>
              <a:t>sesama</a:t>
            </a:r>
            <a:r>
              <a:rPr lang="en-US" dirty="0" smtClean="0">
                <a:latin typeface="Lucida Fax" pitchFamily="18" charset="0"/>
              </a:rPr>
              <a:t> </a:t>
            </a:r>
            <a:r>
              <a:rPr lang="en-US" dirty="0" err="1" smtClean="0">
                <a:latin typeface="Lucida Fax" pitchFamily="18" charset="0"/>
              </a:rPr>
              <a:t>kecuali</a:t>
            </a:r>
            <a:r>
              <a:rPr lang="en-US" dirty="0" smtClean="0">
                <a:latin typeface="Lucida Fax" pitchFamily="18" charset="0"/>
              </a:rPr>
              <a:t> </a:t>
            </a:r>
            <a:r>
              <a:rPr lang="en-US" dirty="0" err="1" smtClean="0">
                <a:latin typeface="Lucida Fax" pitchFamily="18" charset="0"/>
              </a:rPr>
              <a:t>kalau</a:t>
            </a:r>
            <a:r>
              <a:rPr lang="en-US" dirty="0" smtClean="0">
                <a:latin typeface="Lucida Fax" pitchFamily="18" charset="0"/>
              </a:rPr>
              <a:t> </a:t>
            </a:r>
            <a:r>
              <a:rPr lang="en-US" dirty="0" err="1" smtClean="0">
                <a:latin typeface="Lucida Fax" pitchFamily="18" charset="0"/>
              </a:rPr>
              <a:t>jabatan</a:t>
            </a:r>
            <a:r>
              <a:rPr lang="en-US" dirty="0" smtClean="0">
                <a:latin typeface="Lucida Fax" pitchFamily="18" charset="0"/>
              </a:rPr>
              <a:t> hakim.</a:t>
            </a:r>
          </a:p>
          <a:p>
            <a:pPr marL="514350" indent="-514350" algn="just"/>
            <a:r>
              <a:rPr lang="en-US" dirty="0" err="1" smtClean="0">
                <a:latin typeface="Lucida Fax" pitchFamily="18" charset="0"/>
              </a:rPr>
              <a:t>Masing-masing</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akan</a:t>
            </a:r>
            <a:r>
              <a:rPr lang="en-US" dirty="0" smtClean="0">
                <a:latin typeface="Lucida Fax" pitchFamily="18" charset="0"/>
              </a:rPr>
              <a:t> </a:t>
            </a:r>
            <a:r>
              <a:rPr lang="en-US" dirty="0" err="1" smtClean="0">
                <a:latin typeface="Lucida Fax" pitchFamily="18" charset="0"/>
              </a:rPr>
              <a:t>mempertanggungjawabkan</a:t>
            </a:r>
            <a:r>
              <a:rPr lang="en-US" dirty="0" smtClean="0">
                <a:latin typeface="Lucida Fax" pitchFamily="18" charset="0"/>
              </a:rPr>
              <a:t> </a:t>
            </a:r>
            <a:r>
              <a:rPr lang="en-US" dirty="0" err="1" smtClean="0">
                <a:latin typeface="Lucida Fax" pitchFamily="18" charset="0"/>
              </a:rPr>
              <a:t>perbuatannya</a:t>
            </a:r>
            <a:r>
              <a:rPr lang="en-US" dirty="0" smtClean="0">
                <a:latin typeface="Lucida Fax" pitchFamily="18" charset="0"/>
              </a:rPr>
              <a:t>.</a:t>
            </a:r>
          </a:p>
          <a:p>
            <a:pPr marL="514350" indent="-514350" algn="just"/>
            <a:r>
              <a:rPr lang="en-US" dirty="0" err="1" smtClean="0">
                <a:latin typeface="Lucida Fax" pitchFamily="18" charset="0"/>
              </a:rPr>
              <a:t>Jika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untuk</a:t>
            </a:r>
            <a:r>
              <a:rPr lang="en-US" dirty="0" smtClean="0">
                <a:latin typeface="Lucida Fax" pitchFamily="18" charset="0"/>
              </a:rPr>
              <a:t> </a:t>
            </a:r>
            <a:r>
              <a:rPr lang="en-US" dirty="0" err="1" smtClean="0">
                <a:latin typeface="Lucida Fax" pitchFamily="18" charset="0"/>
              </a:rPr>
              <a:t>Tuhan</a:t>
            </a:r>
            <a:r>
              <a:rPr lang="en-US" dirty="0" smtClean="0">
                <a:latin typeface="Lucida Fax" pitchFamily="18" charset="0"/>
              </a:rPr>
              <a:t> </a:t>
            </a:r>
            <a:r>
              <a:rPr lang="en-US" dirty="0" err="1" smtClean="0">
                <a:latin typeface="Lucida Fax" pitchFamily="18" charset="0"/>
              </a:rPr>
              <a:t>maka</a:t>
            </a:r>
            <a:r>
              <a:rPr lang="en-US" dirty="0" smtClean="0">
                <a:latin typeface="Lucida Fax" pitchFamily="18" charset="0"/>
              </a:rPr>
              <a:t> </a:t>
            </a:r>
            <a:r>
              <a:rPr lang="en-US" dirty="0" err="1" smtClean="0">
                <a:latin typeface="Lucida Fax" pitchFamily="18" charset="0"/>
              </a:rPr>
              <a:t>kita</a:t>
            </a:r>
            <a:r>
              <a:rPr lang="en-US" dirty="0" smtClean="0">
                <a:latin typeface="Lucida Fax" pitchFamily="18" charset="0"/>
              </a:rPr>
              <a:t> </a:t>
            </a:r>
            <a:r>
              <a:rPr lang="en-US" dirty="0" err="1" smtClean="0">
                <a:latin typeface="Lucida Fax" pitchFamily="18" charset="0"/>
              </a:rPr>
              <a:t>tidak</a:t>
            </a:r>
            <a:r>
              <a:rPr lang="en-US" dirty="0" smtClean="0">
                <a:latin typeface="Lucida Fax" pitchFamily="18" charset="0"/>
              </a:rPr>
              <a:t> </a:t>
            </a:r>
            <a:r>
              <a:rPr lang="en-US" dirty="0" err="1" smtClean="0">
                <a:latin typeface="Lucida Fax" pitchFamily="18" charset="0"/>
              </a:rPr>
              <a:t>memandang</a:t>
            </a:r>
            <a:r>
              <a:rPr lang="en-US" dirty="0" smtClean="0">
                <a:latin typeface="Lucida Fax" pitchFamily="18" charset="0"/>
              </a:rPr>
              <a:t> </a:t>
            </a:r>
            <a:r>
              <a:rPr lang="en-US" dirty="0" err="1" smtClean="0">
                <a:latin typeface="Lucida Fax" pitchFamily="18" charset="0"/>
              </a:rPr>
              <a:t>rendah</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sendiri</a:t>
            </a:r>
            <a:r>
              <a:rPr lang="en-US" dirty="0" smtClean="0">
                <a:latin typeface="Lucida Fax" pitchFamily="18" charset="0"/>
              </a:rPr>
              <a:t> </a:t>
            </a:r>
            <a:r>
              <a:rPr lang="en-US" dirty="0" err="1" smtClean="0">
                <a:latin typeface="Lucida Fax" pitchFamily="18" charset="0"/>
              </a:rPr>
              <a:t>ataupun</a:t>
            </a:r>
            <a:r>
              <a:rPr lang="en-US" dirty="0" smtClean="0">
                <a:latin typeface="Lucida Fax" pitchFamily="18" charset="0"/>
              </a:rPr>
              <a:t> </a:t>
            </a:r>
            <a:r>
              <a:rPr lang="en-US" dirty="0" err="1" smtClean="0">
                <a:latin typeface="Lucida Fax" pitchFamily="18" charset="0"/>
              </a:rPr>
              <a:t>menganggap</a:t>
            </a:r>
            <a:r>
              <a:rPr lang="en-US" dirty="0" smtClean="0">
                <a:latin typeface="Lucida Fax" pitchFamily="18" charset="0"/>
              </a:rPr>
              <a:t> </a:t>
            </a:r>
            <a:r>
              <a:rPr lang="en-US" dirty="0" err="1" smtClean="0">
                <a:latin typeface="Lucida Fax" pitchFamily="18" charset="0"/>
              </a:rPr>
              <a:t>diri</a:t>
            </a:r>
            <a:r>
              <a:rPr lang="en-US" dirty="0" smtClean="0">
                <a:latin typeface="Lucida Fax" pitchFamily="18" charset="0"/>
              </a:rPr>
              <a:t> </a:t>
            </a:r>
            <a:r>
              <a:rPr lang="en-US" dirty="0" err="1" smtClean="0">
                <a:latin typeface="Lucida Fax" pitchFamily="18" charset="0"/>
              </a:rPr>
              <a:t>lebih</a:t>
            </a:r>
            <a:r>
              <a:rPr lang="en-US" dirty="0" smtClean="0">
                <a:latin typeface="Lucida Fax" pitchFamily="18" charset="0"/>
              </a:rPr>
              <a:t> </a:t>
            </a:r>
            <a:r>
              <a:rPr lang="en-US" dirty="0" err="1" smtClean="0">
                <a:latin typeface="Lucida Fax" pitchFamily="18" charset="0"/>
              </a:rPr>
              <a:t>baik</a:t>
            </a:r>
            <a:r>
              <a:rPr lang="en-US" dirty="0" smtClean="0">
                <a:latin typeface="Lucida Fax" pitchFamily="18" charset="0"/>
              </a:rPr>
              <a:t> </a:t>
            </a:r>
            <a:r>
              <a:rPr lang="en-US" dirty="0" err="1" smtClean="0">
                <a:latin typeface="Lucida Fax" pitchFamily="18" charset="0"/>
              </a:rPr>
              <a:t>dari</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lain.</a:t>
            </a:r>
          </a:p>
          <a:p>
            <a:pPr marL="514350" indent="-514350" algn="just"/>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percaya</a:t>
            </a:r>
            <a:r>
              <a:rPr lang="en-US" dirty="0" smtClean="0">
                <a:latin typeface="Lucida Fax" pitchFamily="18" charset="0"/>
              </a:rPr>
              <a:t> yang </a:t>
            </a:r>
            <a:r>
              <a:rPr lang="en-US" dirty="0" err="1" smtClean="0">
                <a:latin typeface="Lucida Fax" pitchFamily="18" charset="0"/>
              </a:rPr>
              <a:t>salah</a:t>
            </a:r>
            <a:r>
              <a:rPr lang="en-US" dirty="0" smtClean="0">
                <a:latin typeface="Lucida Fax" pitchFamily="18" charset="0"/>
              </a:rPr>
              <a:t> :</a:t>
            </a:r>
          </a:p>
          <a:p>
            <a:r>
              <a:rPr lang="en-US" dirty="0" smtClean="0">
                <a:latin typeface="Lucida Fax" pitchFamily="18" charset="0"/>
              </a:rPr>
              <a:t/>
            </a:r>
            <a:br>
              <a:rPr lang="en-US" dirty="0" smtClean="0">
                <a:latin typeface="Lucida Fax" pitchFamily="18" charset="0"/>
              </a:rPr>
            </a:br>
            <a:endParaRPr lang="en-US" dirty="0" smtClean="0">
              <a:latin typeface="Lucida Fax" pitchFamily="18" charset="0"/>
            </a:endParaRPr>
          </a:p>
          <a:p>
            <a:endParaRPr lang="en-US" dirty="0"/>
          </a:p>
        </p:txBody>
      </p:sp>
      <p:pic>
        <p:nvPicPr>
          <p:cNvPr id="3" name="Picture 2" descr="C:\Users\Emanuel\Pictures\p.png"/>
          <p:cNvPicPr>
            <a:picLocks noChangeAspect="1" noChangeArrowheads="1"/>
          </p:cNvPicPr>
          <p:nvPr/>
        </p:nvPicPr>
        <p:blipFill>
          <a:blip r:embed="rId2"/>
          <a:srcRect/>
          <a:stretch>
            <a:fillRect/>
          </a:stretch>
        </p:blipFill>
        <p:spPr bwMode="auto">
          <a:xfrm>
            <a:off x="2667000" y="3633990"/>
            <a:ext cx="3581400" cy="29049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315200" cy="369332"/>
          </a:xfrm>
          <a:prstGeom prst="rect">
            <a:avLst/>
          </a:prstGeom>
          <a:noFill/>
        </p:spPr>
        <p:txBody>
          <a:bodyPr wrap="square" rtlCol="0">
            <a:spAutoFit/>
          </a:bodyPr>
          <a:lstStyle/>
          <a:p>
            <a:r>
              <a:rPr lang="en-US" dirty="0" err="1" smtClean="0">
                <a:latin typeface="Lucida Fax" pitchFamily="18" charset="0"/>
              </a:rPr>
              <a:t>Tujuan</a:t>
            </a:r>
            <a:r>
              <a:rPr lang="en-US" dirty="0" smtClean="0">
                <a:latin typeface="Lucida Fax" pitchFamily="18" charset="0"/>
              </a:rPr>
              <a:t> </a:t>
            </a:r>
            <a:r>
              <a:rPr lang="en-US" dirty="0" err="1" smtClean="0">
                <a:latin typeface="Lucida Fax" pitchFamily="18" charset="0"/>
              </a:rPr>
              <a:t>hidup</a:t>
            </a:r>
            <a:r>
              <a:rPr lang="en-US" dirty="0" smtClean="0">
                <a:latin typeface="Lucida Fax" pitchFamily="18" charset="0"/>
              </a:rPr>
              <a:t> </a:t>
            </a:r>
            <a:r>
              <a:rPr lang="en-US" dirty="0" err="1" smtClean="0">
                <a:latin typeface="Lucida Fax" pitchFamily="18" charset="0"/>
              </a:rPr>
              <a:t>orang</a:t>
            </a:r>
            <a:r>
              <a:rPr lang="en-US" dirty="0" smtClean="0">
                <a:latin typeface="Lucida Fax" pitchFamily="18" charset="0"/>
              </a:rPr>
              <a:t> </a:t>
            </a:r>
            <a:r>
              <a:rPr lang="en-US" dirty="0" err="1" smtClean="0">
                <a:latin typeface="Lucida Fax" pitchFamily="18" charset="0"/>
              </a:rPr>
              <a:t>percaya</a:t>
            </a:r>
            <a:r>
              <a:rPr lang="en-US" dirty="0" smtClean="0">
                <a:latin typeface="Lucida Fax" pitchFamily="18" charset="0"/>
              </a:rPr>
              <a:t> yang </a:t>
            </a:r>
            <a:r>
              <a:rPr lang="en-US" dirty="0" err="1" smtClean="0">
                <a:latin typeface="Lucida Fax" pitchFamily="18" charset="0"/>
              </a:rPr>
              <a:t>benar</a:t>
            </a:r>
            <a:r>
              <a:rPr lang="en-US" dirty="0" smtClean="0">
                <a:latin typeface="Lucida Fax" pitchFamily="18" charset="0"/>
              </a:rPr>
              <a:t> </a:t>
            </a:r>
            <a:r>
              <a:rPr lang="en-US" dirty="0" err="1" smtClean="0">
                <a:latin typeface="Lucida Fax" pitchFamily="18" charset="0"/>
              </a:rPr>
              <a:t>adalah</a:t>
            </a:r>
            <a:r>
              <a:rPr lang="en-US" dirty="0" smtClean="0">
                <a:latin typeface="Lucida Fax" pitchFamily="18" charset="0"/>
              </a:rPr>
              <a:t> :</a:t>
            </a:r>
            <a:endParaRPr lang="en-US" dirty="0">
              <a:latin typeface="Lucida Fax" pitchFamily="18" charset="0"/>
            </a:endParaRPr>
          </a:p>
        </p:txBody>
      </p:sp>
      <p:sp>
        <p:nvSpPr>
          <p:cNvPr id="5" name="Oval 4"/>
          <p:cNvSpPr/>
          <p:nvPr/>
        </p:nvSpPr>
        <p:spPr>
          <a:xfrm>
            <a:off x="1500166" y="933299"/>
            <a:ext cx="6357982" cy="52864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Oval 5"/>
          <p:cNvSpPr/>
          <p:nvPr/>
        </p:nvSpPr>
        <p:spPr>
          <a:xfrm>
            <a:off x="3884052" y="2605836"/>
            <a:ext cx="1643074" cy="1714512"/>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ALLAH</a:t>
            </a:r>
            <a:endParaRPr lang="en-US" sz="2800" dirty="0"/>
          </a:p>
        </p:txBody>
      </p:sp>
      <p:sp>
        <p:nvSpPr>
          <p:cNvPr id="7" name="TextBox 6"/>
          <p:cNvSpPr txBox="1"/>
          <p:nvPr/>
        </p:nvSpPr>
        <p:spPr>
          <a:xfrm>
            <a:off x="3733800" y="1295400"/>
            <a:ext cx="1676400"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t>PEKERJAAN</a:t>
            </a:r>
            <a:endParaRPr lang="en-US" sz="2400" dirty="0"/>
          </a:p>
        </p:txBody>
      </p:sp>
      <p:sp>
        <p:nvSpPr>
          <p:cNvPr id="8" name="TextBox 7"/>
          <p:cNvSpPr txBox="1"/>
          <p:nvPr/>
        </p:nvSpPr>
        <p:spPr>
          <a:xfrm>
            <a:off x="6000760" y="3239237"/>
            <a:ext cx="146684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MENIKAH</a:t>
            </a:r>
            <a:endParaRPr lang="en-US" sz="2400" dirty="0"/>
          </a:p>
        </p:txBody>
      </p:sp>
      <p:sp>
        <p:nvSpPr>
          <p:cNvPr id="9" name="TextBox 8"/>
          <p:cNvSpPr txBox="1"/>
          <p:nvPr/>
        </p:nvSpPr>
        <p:spPr>
          <a:xfrm>
            <a:off x="4000496" y="4857760"/>
            <a:ext cx="1562104" cy="46166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sz="2400" dirty="0" smtClean="0"/>
              <a:t>REKREASI</a:t>
            </a:r>
            <a:endParaRPr lang="en-US" sz="2400" dirty="0"/>
          </a:p>
        </p:txBody>
      </p:sp>
      <p:sp>
        <p:nvSpPr>
          <p:cNvPr id="10" name="TextBox 9"/>
          <p:cNvSpPr txBox="1"/>
          <p:nvPr/>
        </p:nvSpPr>
        <p:spPr>
          <a:xfrm>
            <a:off x="1598569" y="3259159"/>
            <a:ext cx="1982831"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dirty="0" smtClean="0"/>
              <a:t>PENDIDIKAN</a:t>
            </a:r>
            <a:endParaRPr lang="en-US" sz="2400" dirty="0"/>
          </a:p>
        </p:txBody>
      </p:sp>
      <p:cxnSp>
        <p:nvCxnSpPr>
          <p:cNvPr id="11" name="Straight Connector 10"/>
          <p:cNvCxnSpPr>
            <a:endCxn id="5" idx="1"/>
          </p:cNvCxnSpPr>
          <p:nvPr/>
        </p:nvCxnSpPr>
        <p:spPr>
          <a:xfrm rot="10800000">
            <a:off x="2431272" y="1707476"/>
            <a:ext cx="1607328" cy="1264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474595" y="1828800"/>
            <a:ext cx="1524000" cy="129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538936" y="3581748"/>
            <a:ext cx="1119981" cy="1881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334000" y="3962400"/>
            <a:ext cx="1676400" cy="1295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315200" cy="2031325"/>
          </a:xfrm>
          <a:prstGeom prst="rect">
            <a:avLst/>
          </a:prstGeom>
          <a:noFill/>
        </p:spPr>
        <p:txBody>
          <a:bodyPr wrap="square" rtlCol="0">
            <a:spAutoFit/>
          </a:bodyPr>
          <a:lstStyle/>
          <a:p>
            <a:r>
              <a:rPr lang="en-US" dirty="0" smtClean="0">
                <a:latin typeface="Lucida Fax" pitchFamily="18" charset="0"/>
              </a:rPr>
              <a:t>FILIPI 1: 22-23</a:t>
            </a:r>
            <a:br>
              <a:rPr lang="en-US" dirty="0" smtClean="0">
                <a:latin typeface="Lucida Fax" pitchFamily="18" charset="0"/>
              </a:rPr>
            </a:br>
            <a:r>
              <a:rPr lang="en-US" dirty="0" smtClean="0">
                <a:latin typeface="Lucida Fax" pitchFamily="18" charset="0"/>
              </a:rPr>
              <a:t>KARENA BAGIKU HIDUP ADALAH KRISTUS DAN MATI ADALAH KEUNTUNGAN. TETAPI JIKA AKU HARUS HIDUP DI DUNIA INI, ITU BERARTI BAGIKU BEKERJA MEMBERI BUAH. JADI MANA YANG HARUS AKU PILIH, AKU TIDAK TAHU.</a:t>
            </a:r>
          </a:p>
          <a:p>
            <a:endParaRPr lang="en-US" dirty="0" smtClean="0">
              <a:latin typeface="Lucida Fax" pitchFamily="18" charset="0"/>
            </a:endParaRPr>
          </a:p>
          <a:p>
            <a:pPr algn="ctr"/>
            <a:r>
              <a:rPr lang="en-US" dirty="0" smtClean="0">
                <a:latin typeface="Lucida Fax" pitchFamily="18" charset="0"/>
              </a:rPr>
              <a:t>AMIN</a:t>
            </a:r>
            <a:endParaRPr lang="en-US" dirty="0">
              <a:latin typeface="Lucida Fax"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537</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Update24h_com</cp:lastModifiedBy>
  <cp:revision>45</cp:revision>
  <dcterms:created xsi:type="dcterms:W3CDTF">2006-08-16T00:00:00Z</dcterms:created>
  <dcterms:modified xsi:type="dcterms:W3CDTF">2015-01-15T04:49:26Z</dcterms:modified>
</cp:coreProperties>
</file>