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334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4572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Papyrus" pitchFamily="66" charset="0"/>
              </a:rPr>
              <a:t>Ibadah</a:t>
            </a:r>
            <a:r>
              <a:rPr lang="en-US" sz="2800" b="1" dirty="0" smtClean="0">
                <a:latin typeface="Papyrus" pitchFamily="66" charset="0"/>
              </a:rPr>
              <a:t> </a:t>
            </a:r>
            <a:r>
              <a:rPr lang="en-US" sz="2800" b="1" dirty="0" err="1" smtClean="0">
                <a:latin typeface="Papyrus" pitchFamily="66" charset="0"/>
              </a:rPr>
              <a:t>Malam</a:t>
            </a:r>
            <a:r>
              <a:rPr lang="en-US" sz="2800" b="1" dirty="0" smtClean="0">
                <a:latin typeface="Papyrus" pitchFamily="66" charset="0"/>
              </a:rPr>
              <a:t> Natal</a:t>
            </a:r>
          </a:p>
          <a:p>
            <a:pPr algn="ctr"/>
            <a:r>
              <a:rPr lang="en-US" sz="2800" b="1" dirty="0" smtClean="0">
                <a:latin typeface="Papyrus" pitchFamily="66" charset="0"/>
              </a:rPr>
              <a:t>24 </a:t>
            </a:r>
            <a:r>
              <a:rPr lang="en-US" sz="2800" b="1" dirty="0" err="1" smtClean="0">
                <a:latin typeface="Papyrus" pitchFamily="66" charset="0"/>
              </a:rPr>
              <a:t>Desember</a:t>
            </a:r>
            <a:r>
              <a:rPr lang="en-US" sz="2800" b="1" dirty="0" smtClean="0">
                <a:latin typeface="Papyrus" pitchFamily="66" charset="0"/>
              </a:rPr>
              <a:t> 2014</a:t>
            </a:r>
          </a:p>
          <a:p>
            <a:pPr algn="ctr"/>
            <a:r>
              <a:rPr lang="en-US" sz="2800" b="1" dirty="0" err="1" smtClean="0">
                <a:latin typeface="Papyrus" pitchFamily="66" charset="0"/>
              </a:rPr>
              <a:t>Apa</a:t>
            </a:r>
            <a:r>
              <a:rPr lang="en-US" sz="2800" b="1" dirty="0" smtClean="0">
                <a:latin typeface="Papyrus" pitchFamily="66" charset="0"/>
              </a:rPr>
              <a:t> </a:t>
            </a:r>
            <a:r>
              <a:rPr lang="en-US" sz="2800" b="1" dirty="0" err="1" smtClean="0">
                <a:latin typeface="Papyrus" pitchFamily="66" charset="0"/>
              </a:rPr>
              <a:t>Arti</a:t>
            </a:r>
            <a:r>
              <a:rPr lang="en-US" sz="2800" b="1" dirty="0" smtClean="0">
                <a:latin typeface="Papyrus" pitchFamily="66" charset="0"/>
              </a:rPr>
              <a:t> Natal </a:t>
            </a:r>
            <a:r>
              <a:rPr lang="en-US" sz="2800" b="1" dirty="0" err="1" smtClean="0">
                <a:latin typeface="Papyrus" pitchFamily="66" charset="0"/>
              </a:rPr>
              <a:t>Bagi</a:t>
            </a:r>
            <a:r>
              <a:rPr lang="en-US" sz="2800" b="1" dirty="0" smtClean="0">
                <a:latin typeface="Papyrus" pitchFamily="66" charset="0"/>
              </a:rPr>
              <a:t> </a:t>
            </a:r>
            <a:r>
              <a:rPr lang="en-US" sz="2800" b="1" dirty="0" err="1" smtClean="0">
                <a:latin typeface="Papyrus" pitchFamily="66" charset="0"/>
              </a:rPr>
              <a:t>Saya</a:t>
            </a:r>
            <a:endParaRPr lang="en-US" sz="2800" b="1" dirty="0" smtClean="0">
              <a:latin typeface="Papyrus" pitchFamily="66" charset="0"/>
            </a:endParaRPr>
          </a:p>
          <a:p>
            <a:pPr algn="ctr"/>
            <a:r>
              <a:rPr lang="en-US" sz="2800" b="1" dirty="0" smtClean="0">
                <a:latin typeface="Papyrus" pitchFamily="66" charset="0"/>
              </a:rPr>
              <a:t>Lukas 2 : 1-20</a:t>
            </a:r>
          </a:p>
          <a:p>
            <a:pPr algn="ctr"/>
            <a:r>
              <a:rPr lang="en-US" sz="2800" b="1" dirty="0" err="1" smtClean="0">
                <a:latin typeface="Papyrus" pitchFamily="66" charset="0"/>
              </a:rPr>
              <a:t>Pembicara</a:t>
            </a:r>
            <a:r>
              <a:rPr lang="en-US" sz="2800" b="1" dirty="0" smtClean="0">
                <a:latin typeface="Papyrus" pitchFamily="66" charset="0"/>
              </a:rPr>
              <a:t> : </a:t>
            </a:r>
            <a:r>
              <a:rPr lang="en-US" sz="2800" b="1" dirty="0" err="1" smtClean="0">
                <a:latin typeface="Papyrus" pitchFamily="66" charset="0"/>
              </a:rPr>
              <a:t>Pdt.Yandhi</a:t>
            </a:r>
            <a:r>
              <a:rPr lang="en-US" sz="2800" b="1" dirty="0" smtClean="0">
                <a:latin typeface="Papyrus" pitchFamily="66" charset="0"/>
              </a:rPr>
              <a:t> </a:t>
            </a:r>
            <a:r>
              <a:rPr lang="en-US" sz="2800" b="1" dirty="0" err="1" smtClean="0">
                <a:latin typeface="Papyrus" pitchFamily="66" charset="0"/>
              </a:rPr>
              <a:t>Manobe,S.Th</a:t>
            </a:r>
            <a:endParaRPr lang="en-US" sz="2800" b="1" dirty="0" smtClean="0">
              <a:latin typeface="Papyrus" pitchFamily="66" charset="0"/>
            </a:endParaRPr>
          </a:p>
          <a:p>
            <a:endParaRPr lang="en-US" sz="2800" b="1" dirty="0">
              <a:latin typeface="Papyru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48768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5122" name="Picture 2" descr="https://encrypted-tbn1.gstatic.com/images?q=tbn:ANd9GcTLNzW4hDiBC7MHVjdT_SVU9K_hCOsK7atKQM28o0sNGlT5_CZ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200400"/>
            <a:ext cx="3505200" cy="2568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953" y="336013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Lucida Bright" pitchFamily="18" charset="0"/>
              </a:rPr>
              <a:t>Materi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Khotbah</a:t>
            </a:r>
            <a:endParaRPr lang="en-US" b="1" dirty="0" smtClean="0">
              <a:latin typeface="Lucida Bright" pitchFamily="18" charset="0"/>
            </a:endParaRPr>
          </a:p>
          <a:p>
            <a:endParaRPr lang="en-US" dirty="0" smtClean="0">
              <a:latin typeface="Lucida Bright" pitchFamily="18" charset="0"/>
            </a:endParaRPr>
          </a:p>
          <a:p>
            <a:pPr algn="just"/>
            <a:r>
              <a:rPr lang="en-US" dirty="0" err="1" smtClean="0">
                <a:latin typeface="Lucida Bright" pitchFamily="18" charset="0"/>
              </a:rPr>
              <a:t>Begitu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banyak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orang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mencoba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menghambat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murid-murid-Nya,namun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berhasil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gagal</a:t>
            </a:r>
            <a:r>
              <a:rPr lang="en-US" dirty="0" smtClean="0">
                <a:latin typeface="Lucida Bright" pitchFamily="18" charset="0"/>
              </a:rPr>
              <a:t> total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selama</a:t>
            </a:r>
            <a:r>
              <a:rPr lang="en-US" dirty="0" smtClean="0">
                <a:latin typeface="Lucida Bright" pitchFamily="18" charset="0"/>
              </a:rPr>
              <a:t>-</a:t>
            </a:r>
            <a:r>
              <a:rPr lang="en-US" dirty="0" err="1" smtClean="0">
                <a:latin typeface="Lucida Bright" pitchFamily="18" charset="0"/>
              </a:rPr>
              <a:t>lamanya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Dimalam</a:t>
            </a:r>
            <a:r>
              <a:rPr lang="en-US" dirty="0" smtClean="0">
                <a:latin typeface="Lucida Bright" pitchFamily="18" charset="0"/>
              </a:rPr>
              <a:t> natal </a:t>
            </a:r>
            <a:r>
              <a:rPr lang="en-US" dirty="0" err="1" smtClean="0">
                <a:latin typeface="Lucida Bright" pitchFamily="18" charset="0"/>
              </a:rPr>
              <a:t>ini,yang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harus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renungkan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adalah</a:t>
            </a:r>
            <a:r>
              <a:rPr lang="en-US" dirty="0" smtClean="0">
                <a:latin typeface="Lucida Bright" pitchFamily="18" charset="0"/>
              </a:rPr>
              <a:t> :</a:t>
            </a:r>
          </a:p>
          <a:p>
            <a:pPr algn="just"/>
            <a:r>
              <a:rPr lang="en-US" b="1" dirty="0" smtClean="0">
                <a:latin typeface="Lucida Bright" pitchFamily="18" charset="0"/>
              </a:rPr>
              <a:t>A. </a:t>
            </a:r>
            <a:r>
              <a:rPr lang="en-US" b="1" dirty="0" err="1" smtClean="0">
                <a:latin typeface="Lucida Bright" pitchFamily="18" charset="0"/>
              </a:rPr>
              <a:t>Tuhan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tidak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pernah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merencanakan</a:t>
            </a:r>
            <a:r>
              <a:rPr lang="en-US" b="1" dirty="0" smtClean="0">
                <a:latin typeface="Lucida Bright" pitchFamily="18" charset="0"/>
              </a:rPr>
              <a:t> agar </a:t>
            </a:r>
            <a:r>
              <a:rPr lang="en-US" b="1" dirty="0" err="1" smtClean="0">
                <a:latin typeface="Lucida Bright" pitchFamily="18" charset="0"/>
              </a:rPr>
              <a:t>Yesus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lahir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dikandang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domba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Manusialah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membuat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‘</a:t>
            </a:r>
            <a:r>
              <a:rPr lang="en-US" dirty="0" err="1" smtClean="0">
                <a:latin typeface="Lucida Bright" pitchFamily="18" charset="0"/>
              </a:rPr>
              <a:t>lahir</a:t>
            </a:r>
            <a:r>
              <a:rPr lang="en-US" dirty="0" smtClean="0">
                <a:latin typeface="Lucida Bright" pitchFamily="18" charset="0"/>
              </a:rPr>
              <a:t>” </a:t>
            </a:r>
            <a:r>
              <a:rPr lang="en-US" dirty="0" err="1" smtClean="0">
                <a:latin typeface="Lucida Bright" pitchFamily="18" charset="0"/>
              </a:rPr>
              <a:t>dikandang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domba.Mengapa</a:t>
            </a:r>
            <a:r>
              <a:rPr lang="en-US" dirty="0" smtClean="0">
                <a:latin typeface="Lucida Bright" pitchFamily="18" charset="0"/>
              </a:rPr>
              <a:t> ?</a:t>
            </a:r>
          </a:p>
          <a:p>
            <a:pPr algn="just"/>
            <a:r>
              <a:rPr lang="en-US" dirty="0" smtClean="0">
                <a:latin typeface="Lucida Bright" pitchFamily="18" charset="0"/>
              </a:rPr>
              <a:t>1.Karena </a:t>
            </a:r>
            <a:r>
              <a:rPr lang="en-US" dirty="0" err="1" smtClean="0">
                <a:latin typeface="Lucida Bright" pitchFamily="18" charset="0"/>
              </a:rPr>
              <a:t>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kebijakan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politik</a:t>
            </a:r>
            <a:r>
              <a:rPr lang="en-US" dirty="0" smtClean="0">
                <a:latin typeface="Lucida Bright" pitchFamily="18" charset="0"/>
              </a:rPr>
              <a:t>(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melakukan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sensus</a:t>
            </a:r>
            <a:r>
              <a:rPr lang="en-US" dirty="0" smtClean="0">
                <a:latin typeface="Lucida Bright" pitchFamily="18" charset="0"/>
              </a:rPr>
              <a:t>),</a:t>
            </a:r>
            <a:r>
              <a:rPr lang="en-US" dirty="0" err="1" smtClean="0">
                <a:latin typeface="Lucida Bright" pitchFamily="18" charset="0"/>
              </a:rPr>
              <a:t>sehingga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setiap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orang,termasuk</a:t>
            </a:r>
            <a:r>
              <a:rPr lang="en-US" dirty="0" smtClean="0">
                <a:latin typeface="Lucida Bright" pitchFamily="18" charset="0"/>
              </a:rPr>
              <a:t> Maria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Yusuf </a:t>
            </a:r>
            <a:r>
              <a:rPr lang="en-US" dirty="0" err="1" smtClean="0">
                <a:latin typeface="Lucida Bright" pitchFamily="18" charset="0"/>
              </a:rPr>
              <a:t>harus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keluar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dari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rumah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mereka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pergi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melakukan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sensus.Bukankah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kalau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sensus,Yesus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dapat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lahir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keadaan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nyaman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dirumah-Nya</a:t>
            </a:r>
            <a:r>
              <a:rPr lang="en-US" dirty="0" smtClean="0">
                <a:latin typeface="Lucida Bright" pitchFamily="18" charset="0"/>
              </a:rPr>
              <a:t>?</a:t>
            </a:r>
          </a:p>
          <a:p>
            <a:pPr algn="just"/>
            <a:r>
              <a:rPr lang="en-US" dirty="0" smtClean="0">
                <a:latin typeface="Lucida Bright" pitchFamily="18" charset="0"/>
              </a:rPr>
              <a:t>2.Karena </a:t>
            </a:r>
            <a:r>
              <a:rPr lang="en-US" dirty="0" err="1" smtClean="0">
                <a:latin typeface="Lucida Bright" pitchFamily="18" charset="0"/>
              </a:rPr>
              <a:t>semua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penginapan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penuh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smtClean="0">
                <a:latin typeface="Lucida Bright" pitchFamily="18" charset="0"/>
              </a:rPr>
              <a:t>Hal </a:t>
            </a:r>
            <a:r>
              <a:rPr lang="en-US" dirty="0" err="1" smtClean="0">
                <a:latin typeface="Lucida Bright" pitchFamily="18" charset="0"/>
              </a:rPr>
              <a:t>ini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dikarenakan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adanya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sensus,sehingga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semua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semua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orang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membutuhkan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tempat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tinggal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yaitu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penginapan,tempat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sensus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berlangsung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endParaRPr lang="en-US" dirty="0" smtClean="0">
              <a:latin typeface="Lucida Bright" pitchFamily="18" charset="0"/>
            </a:endParaRPr>
          </a:p>
          <a:p>
            <a:pPr algn="just"/>
            <a:r>
              <a:rPr lang="en-US" dirty="0" err="1" smtClean="0">
                <a:latin typeface="Lucida Bright" pitchFamily="18" charset="0"/>
              </a:rPr>
              <a:t>Jika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simak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lebih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jauh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tentunya</a:t>
            </a:r>
            <a:r>
              <a:rPr lang="en-US" dirty="0" smtClean="0">
                <a:latin typeface="Lucida Bright" pitchFamily="18" charset="0"/>
              </a:rPr>
              <a:t> Yusuf </a:t>
            </a:r>
            <a:r>
              <a:rPr lang="en-US" dirty="0" err="1" smtClean="0">
                <a:latin typeface="Lucida Bright" pitchFamily="18" charset="0"/>
              </a:rPr>
              <a:t>saat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menghadapi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waktu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persalinan</a:t>
            </a:r>
            <a:r>
              <a:rPr lang="en-US" dirty="0" smtClean="0">
                <a:latin typeface="Lucida Bright" pitchFamily="18" charset="0"/>
              </a:rPr>
              <a:t> Maria yang </a:t>
            </a:r>
            <a:r>
              <a:rPr lang="en-US" dirty="0" err="1" smtClean="0">
                <a:latin typeface="Lucida Bright" pitchFamily="18" charset="0"/>
              </a:rPr>
              <a:t>semakin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dekat,pada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saat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menemukan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penginapan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kosong,pasti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mencoba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mengetuk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pintu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rumah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penduduk,tetapi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mungkin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pemilik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rumah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tertidur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pulas</a:t>
            </a:r>
            <a:r>
              <a:rPr lang="en-US" dirty="0" smtClean="0">
                <a:latin typeface="Lucida Bright" pitchFamily="18" charset="0"/>
              </a:rPr>
              <a:t>. </a:t>
            </a:r>
          </a:p>
          <a:p>
            <a:pPr algn="just"/>
            <a:endParaRPr lang="en-US" dirty="0" smtClean="0">
              <a:latin typeface="Lucida Brigh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494" y="313979"/>
            <a:ext cx="8153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Lucida Bright" pitchFamily="18" charset="0"/>
              </a:rPr>
              <a:t>Dirumah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lainnya,si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pemilik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rumah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mendengar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ketukan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pintu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tahu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tentang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kelahiran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Yesus,tetapi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berpura-pura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mendengar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tahu.Yesus</a:t>
            </a:r>
            <a:r>
              <a:rPr lang="en-US" dirty="0" smtClean="0">
                <a:latin typeface="Lucida Bright" pitchFamily="18" charset="0"/>
              </a:rPr>
              <a:t> pun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dapat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lahir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tempat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tersebut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Ada</a:t>
            </a:r>
            <a:r>
              <a:rPr lang="en-US" dirty="0" smtClean="0">
                <a:latin typeface="Lucida Bright" pitchFamily="18" charset="0"/>
              </a:rPr>
              <a:t> pula </a:t>
            </a:r>
            <a:r>
              <a:rPr lang="en-US" dirty="0" err="1" smtClean="0">
                <a:latin typeface="Lucida Bright" pitchFamily="18" charset="0"/>
              </a:rPr>
              <a:t>pemilik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rumah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lainnya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tahu,kemudian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membuka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pintu,tetapi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mau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menerima,karena</a:t>
            </a:r>
            <a:r>
              <a:rPr lang="en-US" dirty="0" smtClean="0">
                <a:latin typeface="Lucida Bright" pitchFamily="18" charset="0"/>
              </a:rPr>
              <a:t> Maria </a:t>
            </a:r>
            <a:r>
              <a:rPr lang="en-US" dirty="0" err="1" smtClean="0">
                <a:latin typeface="Lucida Bright" pitchFamily="18" charset="0"/>
              </a:rPr>
              <a:t>akan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segera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bersalin</a:t>
            </a:r>
            <a:r>
              <a:rPr lang="en-US" dirty="0" smtClean="0">
                <a:latin typeface="Lucida Bright" pitchFamily="18" charset="0"/>
              </a:rPr>
              <a:t> (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tradisi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Yahudi,darah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persalinan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adalah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najis</a:t>
            </a:r>
            <a:r>
              <a:rPr lang="en-US" dirty="0" smtClean="0">
                <a:latin typeface="Lucida Bright" pitchFamily="18" charset="0"/>
              </a:rPr>
              <a:t>).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pun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dapat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lahir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ditempat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ini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Bahkan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ada</a:t>
            </a:r>
            <a:r>
              <a:rPr lang="en-US" dirty="0" smtClean="0">
                <a:latin typeface="Lucida Bright" pitchFamily="18" charset="0"/>
              </a:rPr>
              <a:t> pula </a:t>
            </a:r>
            <a:r>
              <a:rPr lang="en-US" dirty="0" err="1" smtClean="0">
                <a:latin typeface="Lucida Bright" pitchFamily="18" charset="0"/>
              </a:rPr>
              <a:t>pemilik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rumah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telah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membuka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pintu,tetapi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antara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anggota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keluarga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terjadi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perdebatan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menerima</a:t>
            </a:r>
            <a:r>
              <a:rPr lang="en-US" dirty="0" smtClean="0">
                <a:latin typeface="Lucida Bright" pitchFamily="18" charset="0"/>
              </a:rPr>
              <a:t> Yusuf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Maria yang </a:t>
            </a:r>
            <a:r>
              <a:rPr lang="en-US" dirty="0" err="1" smtClean="0">
                <a:latin typeface="Lucida Bright" pitchFamily="18" charset="0"/>
              </a:rPr>
              <a:t>akan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segera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bersalin.Yusuf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Maria </a:t>
            </a:r>
            <a:r>
              <a:rPr lang="en-US" dirty="0" err="1" smtClean="0">
                <a:latin typeface="Lucida Bright" pitchFamily="18" charset="0"/>
              </a:rPr>
              <a:t>juga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menginginkan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kelahiran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membawa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pertikaian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rumah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tersebut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Janganlah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hidup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hati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seperti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ilustrasi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tentang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rumah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pemiliknya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diatas.Ada</a:t>
            </a:r>
            <a:r>
              <a:rPr lang="en-US" dirty="0" smtClean="0">
                <a:latin typeface="Lucida Bright" pitchFamily="18" charset="0"/>
              </a:rPr>
              <a:t> yang ‘</a:t>
            </a:r>
            <a:r>
              <a:rPr lang="en-US" dirty="0" err="1" smtClean="0">
                <a:latin typeface="Lucida Bright" pitchFamily="18" charset="0"/>
              </a:rPr>
              <a:t>tertidur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pulas</a:t>
            </a:r>
            <a:r>
              <a:rPr lang="en-US" dirty="0" smtClean="0">
                <a:latin typeface="Lucida Bright" pitchFamily="18" charset="0"/>
              </a:rPr>
              <a:t>” </a:t>
            </a:r>
            <a:r>
              <a:rPr lang="en-US" dirty="0" err="1" smtClean="0">
                <a:latin typeface="Lucida Bright" pitchFamily="18" charset="0"/>
              </a:rPr>
              <a:t>karena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segala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kenyamanan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kita,ada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tahu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tentang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Yesus,tetapi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berpura-pura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tahu.Ada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juga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telah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membuka</a:t>
            </a:r>
            <a:r>
              <a:rPr lang="en-US" dirty="0" smtClean="0">
                <a:latin typeface="Lucida Bright" pitchFamily="18" charset="0"/>
              </a:rPr>
              <a:t> “</a:t>
            </a:r>
            <a:r>
              <a:rPr lang="en-US" dirty="0" err="1" smtClean="0">
                <a:latin typeface="Lucida Bright" pitchFamily="18" charset="0"/>
              </a:rPr>
              <a:t>pintu</a:t>
            </a:r>
            <a:r>
              <a:rPr lang="en-US" dirty="0" smtClean="0">
                <a:latin typeface="Lucida Bright" pitchFamily="18" charset="0"/>
              </a:rPr>
              <a:t>” 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kehidupannya,tetapi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mau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menerima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sepenuhnya,karena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berbagai-bagai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hal.Bahkan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ada</a:t>
            </a:r>
            <a:r>
              <a:rPr lang="en-US" dirty="0" smtClean="0">
                <a:latin typeface="Lucida Bright" pitchFamily="18" charset="0"/>
              </a:rPr>
              <a:t> pula yang </a:t>
            </a:r>
            <a:r>
              <a:rPr lang="en-US" dirty="0" err="1" smtClean="0">
                <a:latin typeface="Lucida Bright" pitchFamily="18" charset="0"/>
              </a:rPr>
              <a:t>berdebat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keluarga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menerima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seutuhnya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Bukalah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hati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kita,agar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dapat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lahir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disitu,dan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bukan</a:t>
            </a:r>
            <a:r>
              <a:rPr lang="en-US" dirty="0" smtClean="0">
                <a:latin typeface="Lucida Bright" pitchFamily="18" charset="0"/>
              </a:rPr>
              <a:t> “</a:t>
            </a:r>
            <a:r>
              <a:rPr lang="en-US" dirty="0" err="1" smtClean="0">
                <a:latin typeface="Lucida Bright" pitchFamily="18" charset="0"/>
              </a:rPr>
              <a:t>dikandang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domba</a:t>
            </a:r>
            <a:r>
              <a:rPr lang="en-US" dirty="0" smtClean="0">
                <a:latin typeface="Lucida Bright" pitchFamily="18" charset="0"/>
              </a:rPr>
              <a:t>” </a:t>
            </a:r>
            <a:r>
              <a:rPr lang="en-US" dirty="0" err="1" smtClean="0">
                <a:latin typeface="Lucida Bright" pitchFamily="18" charset="0"/>
              </a:rPr>
              <a:t>tempat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segala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kenyamanan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keegoisan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manusiawi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bangun</a:t>
            </a:r>
            <a:r>
              <a:rPr lang="en-US" dirty="0" smtClean="0">
                <a:latin typeface="Lucida Bright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048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Lucida Bright" pitchFamily="18" charset="0"/>
              </a:rPr>
              <a:t> </a:t>
            </a:r>
            <a:endParaRPr lang="en-US" b="1" i="1" dirty="0">
              <a:latin typeface="Lucida Bright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471893"/>
            <a:ext cx="838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latin typeface="Lucida Bright" pitchFamily="18" charset="0"/>
              </a:rPr>
              <a:t>B.Ketahuilah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bahwa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saat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malaikat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membawa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berita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sukacita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tentang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kelahiran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Yesus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kepada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gembala-gembala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dipadang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rumput,dan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saat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Kidung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Agung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dinaikkan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oleh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Paduan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Suara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para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malaikat</a:t>
            </a:r>
            <a:r>
              <a:rPr lang="en-US" b="1" dirty="0" smtClean="0">
                <a:latin typeface="Lucida Bright" pitchFamily="18" charset="0"/>
              </a:rPr>
              <a:t> yang </a:t>
            </a:r>
            <a:r>
              <a:rPr lang="en-US" b="1" dirty="0" err="1" smtClean="0">
                <a:latin typeface="Lucida Bright" pitchFamily="18" charset="0"/>
              </a:rPr>
              <a:t>bernyanyi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di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hutan</a:t>
            </a:r>
            <a:r>
              <a:rPr lang="en-US" b="1" dirty="0" smtClean="0">
                <a:latin typeface="Lucida Bright" pitchFamily="18" charset="0"/>
              </a:rPr>
              <a:t> yang </a:t>
            </a:r>
            <a:r>
              <a:rPr lang="en-US" b="1" dirty="0" err="1" smtClean="0">
                <a:latin typeface="Lucida Bright" pitchFamily="18" charset="0"/>
              </a:rPr>
              <a:t>sepi,tentunya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semua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itu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tidak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masuk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akal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dan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logika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sama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sekali</a:t>
            </a:r>
            <a:r>
              <a:rPr lang="en-US" b="1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Mengapa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para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malaikat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harus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memberitakan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kabar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tersebut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kepada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para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gembala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paduan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suara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para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malaikat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malah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bernyanyi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dihutan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sunyi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sepi?Hal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ini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selalu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menjadi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perdebatan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dari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jaman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jaman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Tetapi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pesan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peristiwa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ini,yaitu</a:t>
            </a:r>
            <a:r>
              <a:rPr lang="en-US" dirty="0" smtClean="0">
                <a:latin typeface="Lucida Bright" pitchFamily="18" charset="0"/>
              </a:rPr>
              <a:t> : </a:t>
            </a:r>
            <a:r>
              <a:rPr lang="en-US" dirty="0" err="1" smtClean="0">
                <a:latin typeface="Lucida Bright" pitchFamily="18" charset="0"/>
              </a:rPr>
              <a:t>berita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tentang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kelahiran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Kristus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harus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disampaikan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keseluruh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pelosok.Kenapa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demikian</a:t>
            </a:r>
            <a:r>
              <a:rPr lang="en-US" dirty="0" smtClean="0">
                <a:latin typeface="Lucida Bright" pitchFamily="18" charset="0"/>
              </a:rPr>
              <a:t>? </a:t>
            </a:r>
            <a:r>
              <a:rPr lang="en-US" dirty="0" err="1" smtClean="0">
                <a:latin typeface="Lucida Bright" pitchFamily="18" charset="0"/>
              </a:rPr>
              <a:t>Karena</a:t>
            </a:r>
            <a:r>
              <a:rPr lang="en-US" dirty="0" smtClean="0">
                <a:latin typeface="Lucida Bright" pitchFamily="18" charset="0"/>
              </a:rPr>
              <a:t> Sang Raja </a:t>
            </a:r>
            <a:r>
              <a:rPr lang="en-US" dirty="0" err="1" smtClean="0">
                <a:latin typeface="Lucida Bright" pitchFamily="18" charset="0"/>
              </a:rPr>
              <a:t>telah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merendahkan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diri-Nya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kita.Janganlah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terpaku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hal-hal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spektakuler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serba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wow.Berita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ini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harus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disampaikan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kepada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mereka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mengenal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Tuhan,yang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dipelosok-pelosok,yang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tinggal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terpencil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hutan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sekalipun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Janganlah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menerima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secara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egois,hanya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diri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sendiri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saja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Lakukan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pekerjaan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Tuhan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mereka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walaupun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 </a:t>
            </a:r>
            <a:r>
              <a:rPr lang="en-US" dirty="0" err="1" smtClean="0">
                <a:latin typeface="Lucida Bright" pitchFamily="18" charset="0"/>
              </a:rPr>
              <a:t>cocok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dengan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kita.Inilah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disebut</a:t>
            </a:r>
            <a:r>
              <a:rPr lang="en-US" dirty="0" smtClean="0">
                <a:latin typeface="Lucida Bright" pitchFamily="18" charset="0"/>
              </a:rPr>
              <a:t> KASIH </a:t>
            </a:r>
            <a:r>
              <a:rPr lang="en-US" dirty="0" err="1" smtClean="0">
                <a:latin typeface="Lucida Bright" pitchFamily="18" charset="0"/>
              </a:rPr>
              <a:t>itu.Yang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terpenting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adalah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kasih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dinyatakan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endParaRPr lang="en-US" dirty="0" smtClean="0">
              <a:latin typeface="Lucida Bright" pitchFamily="18" charset="0"/>
            </a:endParaRPr>
          </a:p>
          <a:p>
            <a:pPr algn="just"/>
            <a:r>
              <a:rPr lang="en-US" dirty="0" err="1" smtClean="0">
                <a:latin typeface="Lucida Bright" pitchFamily="18" charset="0"/>
              </a:rPr>
              <a:t>Amin</a:t>
            </a:r>
            <a:endParaRPr lang="en-US" dirty="0">
              <a:latin typeface="Lucida Bright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138</TotalTime>
  <Words>490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Update24h_com</cp:lastModifiedBy>
  <cp:revision>83</cp:revision>
  <dcterms:created xsi:type="dcterms:W3CDTF">2006-08-16T00:00:00Z</dcterms:created>
  <dcterms:modified xsi:type="dcterms:W3CDTF">2015-01-13T02:22:36Z</dcterms:modified>
</cp:coreProperties>
</file>