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76" r:id="rId5"/>
    <p:sldId id="275"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68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66E7A5-B707-4F5D-A4AB-D6B4D599671A}"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FA7430-8513-4029-9621-27BD193D7A2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66E7A5-B707-4F5D-A4AB-D6B4D599671A}"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FA7430-8513-4029-9621-27BD193D7A2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66E7A5-B707-4F5D-A4AB-D6B4D599671A}"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FA7430-8513-4029-9621-27BD193D7A2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66E7A5-B707-4F5D-A4AB-D6B4D599671A}"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FA7430-8513-4029-9621-27BD193D7A2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66E7A5-B707-4F5D-A4AB-D6B4D599671A}"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FA7430-8513-4029-9621-27BD193D7A2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66E7A5-B707-4F5D-A4AB-D6B4D599671A}" type="datetimeFigureOut">
              <a:rPr lang="en-US" smtClean="0"/>
              <a:pPr/>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FA7430-8513-4029-9621-27BD193D7A2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66E7A5-B707-4F5D-A4AB-D6B4D599671A}" type="datetimeFigureOut">
              <a:rPr lang="en-US" smtClean="0"/>
              <a:pPr/>
              <a:t>1/15/2015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FA7430-8513-4029-9621-27BD193D7A2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66E7A5-B707-4F5D-A4AB-D6B4D599671A}" type="datetimeFigureOut">
              <a:rPr lang="en-US" smtClean="0"/>
              <a:pPr/>
              <a:t>1/15/2015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FA7430-8513-4029-9621-27BD193D7A2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66E7A5-B707-4F5D-A4AB-D6B4D599671A}" type="datetimeFigureOut">
              <a:rPr lang="en-US" smtClean="0"/>
              <a:pPr/>
              <a:t>1/15/2015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FA7430-8513-4029-9621-27BD193D7A2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66E7A5-B707-4F5D-A4AB-D6B4D599671A}" type="datetimeFigureOut">
              <a:rPr lang="en-US" smtClean="0"/>
              <a:pPr/>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FA7430-8513-4029-9621-27BD193D7A2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66E7A5-B707-4F5D-A4AB-D6B4D599671A}" type="datetimeFigureOut">
              <a:rPr lang="en-US" smtClean="0"/>
              <a:pPr/>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FA7430-8513-4029-9621-27BD193D7A2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66E7A5-B707-4F5D-A4AB-D6B4D599671A}" type="datetimeFigureOut">
              <a:rPr lang="en-US" smtClean="0"/>
              <a:pPr/>
              <a:t>1/15/2015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FA7430-8513-4029-9621-27BD193D7A2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38" y="571480"/>
            <a:ext cx="7072362" cy="2714644"/>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en-US" sz="2800" dirty="0" smtClean="0"/>
              <a:t/>
            </a:r>
            <a:br>
              <a:rPr lang="en-US" sz="2800" dirty="0" smtClean="0"/>
            </a:br>
            <a:r>
              <a:rPr lang="en-US" sz="2800" dirty="0" smtClean="0"/>
              <a:t/>
            </a:r>
            <a:br>
              <a:rPr lang="en-US" sz="2800" dirty="0" smtClean="0"/>
            </a:br>
            <a:r>
              <a:rPr lang="en-US" sz="2800" dirty="0" smtClean="0"/>
              <a:t>IBADAH KOMISI KAUM WANITA</a:t>
            </a:r>
            <a:br>
              <a:rPr lang="en-US" sz="2800" dirty="0" smtClean="0"/>
            </a:br>
            <a:r>
              <a:rPr lang="en-US" sz="2800" dirty="0" smtClean="0"/>
              <a:t>RABU,14 JANUARI 2015</a:t>
            </a:r>
            <a:br>
              <a:rPr lang="en-US" sz="2800" dirty="0" smtClean="0"/>
            </a:br>
            <a:r>
              <a:rPr lang="en-US" sz="2800" dirty="0" smtClean="0"/>
              <a:t>TEMA : </a:t>
            </a:r>
            <a:r>
              <a:rPr lang="en-US" sz="2800" dirty="0" smtClean="0"/>
              <a:t>JANGAN KAMU KUATIR,TUHAN MEMELIHARA</a:t>
            </a:r>
            <a:br>
              <a:rPr lang="en-US" sz="2800" dirty="0" smtClean="0"/>
            </a:br>
            <a:r>
              <a:rPr lang="en-US" sz="2800" dirty="0" smtClean="0"/>
              <a:t>BACAAN ALKITAB : </a:t>
            </a:r>
            <a:r>
              <a:rPr lang="en-US" sz="2800" dirty="0" smtClean="0"/>
              <a:t>MATIUS </a:t>
            </a:r>
            <a:r>
              <a:rPr lang="en-US" sz="2800" dirty="0" smtClean="0"/>
              <a:t>6:25-34, </a:t>
            </a:r>
            <a:r>
              <a:rPr lang="en-US" sz="2800" dirty="0" smtClean="0"/>
              <a:t>13:22</a:t>
            </a:r>
            <a:br>
              <a:rPr lang="en-US" sz="2800" dirty="0" smtClean="0"/>
            </a:br>
            <a:r>
              <a:rPr lang="en-US" sz="2800" dirty="0" smtClean="0"/>
              <a:t>PEMBICARA : EV.ELEN </a:t>
            </a:r>
            <a:r>
              <a:rPr lang="en-US" sz="2800" dirty="0" err="1" smtClean="0"/>
              <a:t>AMALO,S.Pd.K</a:t>
            </a:r>
            <a:r>
              <a:rPr lang="en-US" sz="2800" dirty="0" smtClean="0"/>
              <a:t/>
            </a:r>
            <a:br>
              <a:rPr lang="en-US" sz="2800" dirty="0" smtClean="0"/>
            </a:br>
            <a:r>
              <a:rPr lang="en-US" sz="2800" dirty="0" smtClean="0"/>
              <a:t/>
            </a:r>
            <a:br>
              <a:rPr lang="en-US" sz="2800" dirty="0" smtClean="0"/>
            </a:br>
            <a:endParaRPr lang="en-US" sz="2800" dirty="0"/>
          </a:p>
        </p:txBody>
      </p:sp>
      <p:pic>
        <p:nvPicPr>
          <p:cNvPr id="1026" name="Picture 2"/>
          <p:cNvPicPr>
            <a:picLocks noChangeAspect="1" noChangeArrowheads="1"/>
          </p:cNvPicPr>
          <p:nvPr/>
        </p:nvPicPr>
        <p:blipFill>
          <a:blip r:embed="rId2" cstate="print"/>
          <a:srcRect/>
          <a:stretch>
            <a:fillRect/>
          </a:stretch>
        </p:blipFill>
        <p:spPr bwMode="auto">
          <a:xfrm>
            <a:off x="1928794" y="3463086"/>
            <a:ext cx="5095458" cy="277893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703" y="230570"/>
            <a:ext cx="8643998" cy="636907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l"/>
            <a:r>
              <a:rPr lang="en-US" sz="2400" dirty="0" err="1" smtClean="0">
                <a:latin typeface="Times New Roman" pitchFamily="18" charset="0"/>
                <a:cs typeface="Times New Roman" pitchFamily="18" charset="0"/>
              </a:rPr>
              <a:t>Apa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kuatir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Kuatir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merupakan</a:t>
            </a:r>
            <a:r>
              <a:rPr lang="en-US" sz="2400" dirty="0" smtClean="0">
                <a:latin typeface="Times New Roman" pitchFamily="18" charset="0"/>
                <a:cs typeface="Times New Roman" pitchFamily="18" charset="0"/>
              </a:rPr>
              <a:t> rasa </a:t>
            </a:r>
            <a:r>
              <a:rPr lang="en-US" sz="2400" dirty="0" err="1" smtClean="0">
                <a:latin typeface="Times New Roman" pitchFamily="18" charset="0"/>
                <a:cs typeface="Times New Roman" pitchFamily="18" charset="0"/>
              </a:rPr>
              <a:t>takut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tentang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sesuatu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hal</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belum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pasti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terjadi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merasa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cemas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gelisah.Atau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juga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berarti</a:t>
            </a:r>
            <a:r>
              <a:rPr lang="en-US" sz="2400" dirty="0" smtClean="0">
                <a:latin typeface="Times New Roman" pitchFamily="18" charset="0"/>
                <a:cs typeface="Times New Roman" pitchFamily="18" charset="0"/>
              </a:rPr>
              <a:t> double  mind (</a:t>
            </a:r>
            <a:r>
              <a:rPr lang="en-US" sz="2400" dirty="0" err="1" smtClean="0">
                <a:latin typeface="Times New Roman" pitchFamily="18" charset="0"/>
                <a:cs typeface="Times New Roman" pitchFamily="18" charset="0"/>
              </a:rPr>
              <a:t>berpikir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ganda</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Berpikir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percaya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t>
            </a:r>
            <a:r>
              <a:rPr lang="en-US" sz="2400" dirty="0" err="1" smtClean="0">
                <a:latin typeface="Times New Roman" pitchFamily="18" charset="0"/>
                <a:cs typeface="Times New Roman" pitchFamily="18" charset="0"/>
              </a:rPr>
              <a:t>uhan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tetapi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juga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berpikir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apakah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t>
            </a:r>
            <a:r>
              <a:rPr lang="en-US" sz="2400" dirty="0" err="1" smtClean="0">
                <a:latin typeface="Times New Roman" pitchFamily="18" charset="0"/>
                <a:cs typeface="Times New Roman" pitchFamily="18" charset="0"/>
              </a:rPr>
              <a:t>uhan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bisa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menolong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tidak</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Adapun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sering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dikuatirkan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seorang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wanita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antara</a:t>
            </a:r>
            <a:r>
              <a:rPr lang="en-US" sz="2400" dirty="0" smtClean="0">
                <a:latin typeface="Times New Roman" pitchFamily="18" charset="0"/>
                <a:cs typeface="Times New Roman" pitchFamily="18" charset="0"/>
              </a:rPr>
              <a:t> lain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*25 % </a:t>
            </a:r>
            <a:r>
              <a:rPr lang="en-US" sz="2400" dirty="0" err="1" smtClean="0">
                <a:latin typeface="Times New Roman" pitchFamily="18" charset="0"/>
                <a:cs typeface="Times New Roman" pitchFamily="18" charset="0"/>
              </a:rPr>
              <a:t>kuatir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tentang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pekerjaan</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*22 % </a:t>
            </a:r>
            <a:r>
              <a:rPr lang="en-US" sz="2400" dirty="0" err="1" smtClean="0">
                <a:latin typeface="Times New Roman" pitchFamily="18" charset="0"/>
                <a:cs typeface="Times New Roman" pitchFamily="18" charset="0"/>
              </a:rPr>
              <a:t>kuatir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tentang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uang</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*10 % </a:t>
            </a:r>
            <a:r>
              <a:rPr lang="en-US" sz="2400" dirty="0" err="1" smtClean="0">
                <a:latin typeface="Times New Roman" pitchFamily="18" charset="0"/>
                <a:cs typeface="Times New Roman" pitchFamily="18" charset="0"/>
              </a:rPr>
              <a:t>kuatir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tentang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anak</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*7 % </a:t>
            </a:r>
            <a:r>
              <a:rPr lang="en-US" sz="2400" dirty="0" err="1" smtClean="0">
                <a:latin typeface="Times New Roman" pitchFamily="18" charset="0"/>
                <a:cs typeface="Times New Roman" pitchFamily="18" charset="0"/>
              </a:rPr>
              <a:t>kuatir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tentang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kesehatan</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*5 % </a:t>
            </a:r>
            <a:r>
              <a:rPr lang="en-US" sz="2400" dirty="0" err="1" smtClean="0">
                <a:latin typeface="Times New Roman" pitchFamily="18" charset="0"/>
                <a:cs typeface="Times New Roman" pitchFamily="18" charset="0"/>
              </a:rPr>
              <a:t>kuatir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tentang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orangtua</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*5 % </a:t>
            </a:r>
            <a:r>
              <a:rPr lang="en-US" sz="2400" dirty="0" err="1" smtClean="0">
                <a:latin typeface="Times New Roman" pitchFamily="18" charset="0"/>
                <a:cs typeface="Times New Roman" pitchFamily="18" charset="0"/>
              </a:rPr>
              <a:t>kuatir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tentang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kehidupan</a:t>
            </a: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sisanya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kuatir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tentang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pribadinya</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2073" y="329796"/>
            <a:ext cx="8572560" cy="621708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Dan </a:t>
            </a:r>
            <a:r>
              <a:rPr lang="en-US" sz="2400" dirty="0" smtClean="0">
                <a:latin typeface="Times New Roman" pitchFamily="18" charset="0"/>
                <a:cs typeface="Times New Roman" pitchFamily="18" charset="0"/>
              </a:rPr>
              <a:t>yang </a:t>
            </a:r>
            <a:r>
              <a:rPr lang="en-US" sz="2400" dirty="0" err="1" smtClean="0">
                <a:latin typeface="Times New Roman" pitchFamily="18" charset="0"/>
                <a:cs typeface="Times New Roman" pitchFamily="18" charset="0"/>
              </a:rPr>
              <a:t>dikuatirkan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umumnya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1.Dosa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takut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kesalahannya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ketahuan</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terbongkar</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2.Kuatir </a:t>
            </a:r>
            <a:r>
              <a:rPr lang="en-US" sz="2400" dirty="0" err="1" smtClean="0">
                <a:latin typeface="Times New Roman" pitchFamily="18" charset="0"/>
                <a:cs typeface="Times New Roman" pitchFamily="18" charset="0"/>
              </a:rPr>
              <a:t>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kematian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karena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sakit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penyakit</a:t>
            </a: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3.Kuatir </a:t>
            </a:r>
            <a:r>
              <a:rPr lang="en-US" sz="2400" dirty="0" err="1" smtClean="0">
                <a:latin typeface="Times New Roman" pitchFamily="18" charset="0"/>
                <a:cs typeface="Times New Roman" pitchFamily="18" charset="0"/>
              </a:rPr>
              <a:t>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kehidupan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karena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sulitnya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hidup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keadaan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semakin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sulit</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Seharusnya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perlu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kuatir.Mengapa</a:t>
            </a:r>
            <a:r>
              <a:rPr lang="en-US" sz="2400" dirty="0" smtClean="0">
                <a:latin typeface="Times New Roman" pitchFamily="18" charset="0"/>
                <a:cs typeface="Times New Roman" pitchFamily="18" charset="0"/>
              </a:rPr>
              <a:t> ?</a:t>
            </a:r>
          </a:p>
          <a:p>
            <a:pPr marL="514350" indent="-514350">
              <a:buFont typeface="+mj-lt"/>
              <a:buAutoNum type="arabicPeriod"/>
            </a:pPr>
            <a:r>
              <a:rPr lang="en-US" sz="2400" dirty="0" smtClean="0">
                <a:latin typeface="Times New Roman" pitchFamily="18" charset="0"/>
                <a:cs typeface="Times New Roman" pitchFamily="18" charset="0"/>
              </a:rPr>
              <a:t>Allah/</a:t>
            </a:r>
            <a:r>
              <a:rPr lang="en-US" sz="2400" dirty="0" err="1" smtClean="0">
                <a:latin typeface="Times New Roman" pitchFamily="18" charset="0"/>
                <a:cs typeface="Times New Roman" pitchFamily="18" charset="0"/>
              </a:rPr>
              <a:t>Bapa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disorga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maha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baik</a:t>
            </a:r>
            <a:r>
              <a:rPr lang="en-US" sz="2400" dirty="0" smtClean="0">
                <a:latin typeface="Times New Roman" pitchFamily="18" charset="0"/>
                <a:cs typeface="Times New Roman" pitchFamily="18" charset="0"/>
              </a:rPr>
              <a:t>. </a:t>
            </a:r>
          </a:p>
          <a:p>
            <a:pPr marL="514350" indent="-514350">
              <a:buFont typeface="+mj-lt"/>
              <a:buAutoNum type="arabicPeriod"/>
            </a:pPr>
            <a:r>
              <a:rPr lang="en-US" sz="2400" dirty="0" err="1" smtClean="0">
                <a:latin typeface="Times New Roman" pitchFamily="18" charset="0"/>
                <a:cs typeface="Times New Roman" pitchFamily="18" charset="0"/>
              </a:rPr>
              <a:t>Kekuatiran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menyelesaikan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masalah</a:t>
            </a:r>
            <a:r>
              <a:rPr lang="en-US" sz="2400" dirty="0" smtClean="0">
                <a:latin typeface="Times New Roman" pitchFamily="18" charset="0"/>
                <a:cs typeface="Times New Roman" pitchFamily="18" charset="0"/>
              </a:rPr>
              <a:t>.  </a:t>
            </a:r>
          </a:p>
          <a:p>
            <a:pPr marL="514350" indent="-514350">
              <a:buFont typeface="+mj-lt"/>
              <a:buAutoNum type="arabicPeriod"/>
            </a:pPr>
            <a:r>
              <a:rPr lang="en-US" sz="2400" dirty="0" err="1" smtClean="0">
                <a:latin typeface="Times New Roman" pitchFamily="18" charset="0"/>
                <a:cs typeface="Times New Roman" pitchFamily="18" charset="0"/>
              </a:rPr>
              <a:t>Kekuatiran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membuat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percaya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sungguh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kepada</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a:t>
            </a:r>
            <a:r>
              <a:rPr lang="en-US" sz="2400" dirty="0" smtClean="0">
                <a:latin typeface="Times New Roman" pitchFamily="18" charset="0"/>
                <a:cs typeface="Times New Roman" pitchFamily="18" charset="0"/>
              </a:rPr>
              <a:t>llah. </a:t>
            </a:r>
            <a:r>
              <a:rPr lang="en-US" sz="2400" dirty="0" err="1" smtClean="0">
                <a:latin typeface="Times New Roman" pitchFamily="18" charset="0"/>
                <a:cs typeface="Times New Roman" pitchFamily="18" charset="0"/>
              </a:rPr>
              <a:t>Filipi</a:t>
            </a:r>
            <a:r>
              <a:rPr lang="en-US" sz="2400" dirty="0" smtClean="0">
                <a:latin typeface="Times New Roman" pitchFamily="18" charset="0"/>
                <a:cs typeface="Times New Roman" pitchFamily="18" charset="0"/>
              </a:rPr>
              <a:t> 4:6</a:t>
            </a:r>
          </a:p>
          <a:p>
            <a:pPr marL="514350" indent="-514350">
              <a:buFont typeface="+mj-lt"/>
              <a:buAutoNum type="arabicPeriod"/>
            </a:pPr>
            <a:r>
              <a:rPr lang="en-US" sz="2400" dirty="0" err="1" smtClean="0">
                <a:latin typeface="Times New Roman" pitchFamily="18" charset="0"/>
                <a:cs typeface="Times New Roman" pitchFamily="18" charset="0"/>
              </a:rPr>
              <a:t>Kekuatiran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merampas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firman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t>
            </a:r>
            <a:r>
              <a:rPr lang="en-US" sz="2400" dirty="0" err="1" smtClean="0">
                <a:latin typeface="Times New Roman" pitchFamily="18" charset="0"/>
                <a:cs typeface="Times New Roman" pitchFamily="18" charset="0"/>
              </a:rPr>
              <a:t>uhan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hidup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kita</a:t>
            </a:r>
            <a:r>
              <a:rPr lang="en-US" sz="2400" dirty="0" smtClean="0">
                <a:latin typeface="Times New Roman" pitchFamily="18" charset="0"/>
                <a:cs typeface="Times New Roman" pitchFamily="18" charset="0"/>
              </a:rPr>
              <a:t>  </a:t>
            </a:r>
          </a:p>
          <a:p>
            <a:pPr marL="514350" indent="-514350"/>
            <a:endParaRPr lang="en-US" sz="2400" dirty="0" smtClean="0">
              <a:latin typeface="Times New Roman" pitchFamily="18" charset="0"/>
              <a:cs typeface="Times New Roman" pitchFamily="18" charset="0"/>
            </a:endParaRPr>
          </a:p>
          <a:p>
            <a:pPr marL="514350" indent="-514350"/>
            <a:r>
              <a:rPr lang="en-US" sz="2400" dirty="0" smtClean="0">
                <a:latin typeface="Times New Roman" pitchFamily="18" charset="0"/>
                <a:cs typeface="Times New Roman" pitchFamily="18" charset="0"/>
              </a:rPr>
              <a:t> </a:t>
            </a:r>
          </a:p>
          <a:p>
            <a:pPr marL="514350" indent="-514350"/>
            <a:endParaRPr lang="en-US" sz="2400" dirty="0" smtClean="0">
              <a:latin typeface="Times New Roman" pitchFamily="18" charset="0"/>
              <a:cs typeface="Times New Roman" pitchFamily="18" charset="0"/>
            </a:endParaRPr>
          </a:p>
          <a:p>
            <a:pPr marL="514350" indent="-514350"/>
            <a:endParaRPr lang="en-US" sz="2000" dirty="0" smtClean="0">
              <a:latin typeface="Times New Roman" pitchFamily="18" charset="0"/>
              <a:cs typeface="Times New Roman" pitchFamily="18"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2910" y="318434"/>
            <a:ext cx="7858180" cy="618630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marL="514350" indent="-514350"/>
            <a:r>
              <a:rPr lang="en-US" sz="2400" dirty="0" smtClean="0">
                <a:latin typeface="Times New Roman" pitchFamily="18" charset="0"/>
                <a:cs typeface="Times New Roman" pitchFamily="18" charset="0"/>
              </a:rPr>
              <a:t>Cara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mengatasi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kekuatiran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p>
          <a:p>
            <a:pPr marL="514350" indent="-514350" algn="just"/>
            <a:r>
              <a:rPr lang="en-US" sz="2400" dirty="0" smtClean="0">
                <a:latin typeface="Times New Roman" pitchFamily="18" charset="0"/>
                <a:cs typeface="Times New Roman" pitchFamily="18" charset="0"/>
              </a:rPr>
              <a:t>&gt;</a:t>
            </a:r>
            <a:r>
              <a:rPr lang="en-US" sz="2400" dirty="0" err="1" smtClean="0">
                <a:latin typeface="Times New Roman" pitchFamily="18" charset="0"/>
                <a:cs typeface="Times New Roman" pitchFamily="18" charset="0"/>
              </a:rPr>
              <a:t>Percaya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sepenuhnya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Tuhan,karena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Tuhan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memberi</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terpenting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dalam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hidup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yaitu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nafas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kehidupan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maka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mungkin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hal-hal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kecil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seperti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makanan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pakaian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diberikan-Nya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kita</a:t>
            </a:r>
            <a:endParaRPr lang="en-US" sz="2400" dirty="0" smtClean="0">
              <a:latin typeface="Times New Roman" pitchFamily="18" charset="0"/>
              <a:cs typeface="Times New Roman" pitchFamily="18" charset="0"/>
            </a:endParaRPr>
          </a:p>
          <a:p>
            <a:pPr marL="514350" indent="-514350"/>
            <a:r>
              <a:rPr lang="en-US" sz="2400" dirty="0" smtClean="0">
                <a:latin typeface="Times New Roman" pitchFamily="18" charset="0"/>
                <a:cs typeface="Times New Roman" pitchFamily="18" charset="0"/>
              </a:rPr>
              <a:t>&gt;</a:t>
            </a:r>
            <a:r>
              <a:rPr lang="en-US" sz="2400" dirty="0" err="1" smtClean="0">
                <a:latin typeface="Times New Roman" pitchFamily="18" charset="0"/>
                <a:cs typeface="Times New Roman" pitchFamily="18" charset="0"/>
              </a:rPr>
              <a:t>Mencari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kerajaan</a:t>
            </a:r>
            <a:r>
              <a:rPr lang="en-US" sz="2400" dirty="0" smtClean="0">
                <a:latin typeface="Times New Roman" pitchFamily="18" charset="0"/>
                <a:cs typeface="Times New Roman" pitchFamily="18" charset="0"/>
              </a:rPr>
              <a:t> Allah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kebenarannya.Seringkali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lupa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keajaiban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Tuhan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disekitar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sehingga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kuatir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mencari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apa</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ditambahkan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kita,dan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kerajaan</a:t>
            </a:r>
            <a:r>
              <a:rPr lang="en-US" sz="2400" dirty="0" smtClean="0">
                <a:latin typeface="Times New Roman" pitchFamily="18" charset="0"/>
                <a:cs typeface="Times New Roman" pitchFamily="18" charset="0"/>
              </a:rPr>
              <a:t> Allah yang </a:t>
            </a:r>
            <a:r>
              <a:rPr lang="en-US" sz="2400" dirty="0" err="1" smtClean="0">
                <a:latin typeface="Times New Roman" pitchFamily="18" charset="0"/>
                <a:cs typeface="Times New Roman" pitchFamily="18" charset="0"/>
              </a:rPr>
              <a:t>ajaib</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mulia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itu</a:t>
            </a:r>
            <a:r>
              <a:rPr lang="en-US" sz="2400" dirty="0" smtClean="0">
                <a:latin typeface="Times New Roman" pitchFamily="18" charset="0"/>
                <a:cs typeface="Times New Roman" pitchFamily="18" charset="0"/>
              </a:rPr>
              <a:t>.</a:t>
            </a:r>
          </a:p>
          <a:p>
            <a:pPr marL="514350" indent="-514350"/>
            <a:r>
              <a:rPr lang="en-US" sz="2400" dirty="0" smtClean="0">
                <a:latin typeface="Times New Roman" pitchFamily="18" charset="0"/>
                <a:cs typeface="Times New Roman" pitchFamily="18" charset="0"/>
              </a:rPr>
              <a:t>&gt;</a:t>
            </a:r>
            <a:r>
              <a:rPr lang="en-US" sz="2400" dirty="0" err="1" smtClean="0">
                <a:latin typeface="Times New Roman" pitchFamily="18" charset="0"/>
                <a:cs typeface="Times New Roman" pitchFamily="18" charset="0"/>
              </a:rPr>
              <a:t>Janganlah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kuatir,karena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kekuatiran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mengakibatkan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gampang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marah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banyak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mengeluh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sensitif</a:t>
            </a:r>
            <a:r>
              <a:rPr lang="en-US" sz="2400" dirty="0" smtClean="0">
                <a:latin typeface="Times New Roman" pitchFamily="18" charset="0"/>
                <a:cs typeface="Times New Roman" pitchFamily="18" charset="0"/>
              </a:rPr>
              <a:t>, stress, </a:t>
            </a:r>
            <a:r>
              <a:rPr lang="en-US" sz="2400" dirty="0" err="1" smtClean="0">
                <a:latin typeface="Times New Roman" pitchFamily="18" charset="0"/>
                <a:cs typeface="Times New Roman" pitchFamily="18" charset="0"/>
              </a:rPr>
              <a:t>kehilangan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damai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sejahtera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tenang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berdoa</a:t>
            </a:r>
            <a:r>
              <a:rPr lang="en-US" sz="2400" dirty="0" smtClean="0">
                <a:latin typeface="Times New Roman" pitchFamily="18" charset="0"/>
                <a:cs typeface="Times New Roman" pitchFamily="18" charset="0"/>
              </a:rPr>
              <a:t>.</a:t>
            </a:r>
          </a:p>
          <a:p>
            <a:pPr marL="514350" indent="-514350"/>
            <a:endParaRPr lang="en-US" sz="2400" dirty="0" smtClean="0">
              <a:latin typeface="Times New Roman" pitchFamily="18" charset="0"/>
              <a:cs typeface="Times New Roman" pitchFamily="18" charset="0"/>
            </a:endParaRPr>
          </a:p>
          <a:p>
            <a:pPr marL="514350" indent="-514350"/>
            <a:endParaRPr lang="en-US" sz="2400" dirty="0" smtClean="0">
              <a:latin typeface="Times New Roman" pitchFamily="18" charset="0"/>
              <a:cs typeface="Times New Roman" pitchFamily="18" charset="0"/>
            </a:endParaRPr>
          </a:p>
          <a:p>
            <a:pPr marL="514350" indent="-514350"/>
            <a:endParaRPr lang="en-US" sz="2400" dirty="0" smtClean="0">
              <a:latin typeface="Times New Roman" pitchFamily="18" charset="0"/>
              <a:cs typeface="Times New Roman" pitchFamily="18" charset="0"/>
            </a:endParaRPr>
          </a:p>
          <a:p>
            <a:pPr marL="514350" indent="-514350"/>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4594" y="565799"/>
            <a:ext cx="7358114" cy="563231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marL="514350" indent="-514350"/>
            <a:r>
              <a:rPr lang="en-US"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Jika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tidak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hidup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dalam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kekuatiran,maka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menunjukkan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ciri-ciri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antara</a:t>
            </a:r>
            <a:r>
              <a:rPr lang="en-US" sz="2400" dirty="0" smtClean="0">
                <a:latin typeface="Times New Roman" pitchFamily="18" charset="0"/>
                <a:cs typeface="Times New Roman" pitchFamily="18" charset="0"/>
              </a:rPr>
              <a:t> lain : </a:t>
            </a:r>
            <a:r>
              <a:rPr lang="en-US" sz="2400" dirty="0" err="1" smtClean="0">
                <a:latin typeface="Times New Roman" pitchFamily="18" charset="0"/>
                <a:cs typeface="Times New Roman" pitchFamily="18" charset="0"/>
              </a:rPr>
              <a:t>mampu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tenang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disaat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badai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kehidupan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datang,dengan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demikian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menenangkan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berdoa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menghadapi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badai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persoalan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hidup</a:t>
            </a:r>
            <a:r>
              <a:rPr lang="en-US" sz="2400" dirty="0" smtClean="0">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Jika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mampu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melewati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semua,maka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iman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semakin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bertumbuh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sukacita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semakin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bertambah-tambah</a:t>
            </a:r>
            <a:r>
              <a:rPr lang="en-US" sz="2400" dirty="0" smtClean="0">
                <a:latin typeface="Times New Roman" pitchFamily="18" charset="0"/>
                <a:cs typeface="Times New Roman" pitchFamily="18" charset="0"/>
              </a:rPr>
              <a:t>.</a:t>
            </a:r>
          </a:p>
          <a:p>
            <a:endParaRPr lang="en-US" sz="2400" dirty="0" smtClean="0">
              <a:latin typeface="Times New Roman" pitchFamily="18" charset="0"/>
              <a:cs typeface="Times New Roman" pitchFamily="18" charset="0"/>
            </a:endParaRPr>
          </a:p>
          <a:p>
            <a:pPr algn="ctr"/>
            <a:r>
              <a:rPr lang="en-US" sz="2400" dirty="0" smtClean="0">
                <a:latin typeface="Times New Roman" pitchFamily="18" charset="0"/>
                <a:cs typeface="Times New Roman" pitchFamily="18" charset="0"/>
              </a:rPr>
              <a:t>AMIN</a:t>
            </a:r>
          </a:p>
          <a:p>
            <a:pPr algn="ctr"/>
            <a:endParaRPr lang="en-US" sz="2400" dirty="0" smtClean="0">
              <a:latin typeface="Times New Roman" pitchFamily="18" charset="0"/>
              <a:cs typeface="Times New Roman" pitchFamily="18" charset="0"/>
            </a:endParaRPr>
          </a:p>
          <a:p>
            <a:pPr algn="ctr"/>
            <a:endParaRPr lang="en-US" sz="2400" dirty="0" smtClean="0">
              <a:latin typeface="Times New Roman" pitchFamily="18" charset="0"/>
              <a:cs typeface="Times New Roman" pitchFamily="18" charset="0"/>
            </a:endParaRPr>
          </a:p>
          <a:p>
            <a:pPr algn="ctr"/>
            <a:endParaRPr lang="en-US" sz="2400" dirty="0" smtClean="0">
              <a:latin typeface="Times New Roman" pitchFamily="18" charset="0"/>
              <a:cs typeface="Times New Roman" pitchFamily="18" charset="0"/>
            </a:endParaRPr>
          </a:p>
          <a:p>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200</Words>
  <Application>Microsoft Office PowerPoint</Application>
  <PresentationFormat>On-screen Show (4:3)</PresentationFormat>
  <Paragraphs>25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IBADAH KOMISI KAUM WANITA RABU,14 JANUARI 2015 TEMA : JANGAN KAMU KUATIR,TUHAN MEMELIHARA BACAAN ALKITAB : MATIUS 6:25-34, 13:22 PEMBICARA : EV.ELEN AMALO,S.Pd.K  </vt:lpstr>
      <vt:lpstr>Apa itu kuatir? Kuatir merupakan rasa takut tentang sesuatu hal yang belum pasti terjadi, merasa cemas dan gelisah.Atau dapat juga berarti double  mind (berpikir ganda).Berpikir untuk percaya kepada Tuhan tetapi juga berpikir apakah  Tuhan bisa menolong  atau tidak.  Adapun yang sering dikuatirkan seorang wanita antara lain : *25 % kuatir tentang pekerjaan *22 % kuatir tentang uang *10 % kuatir tentang anak *7 % kuatir tentang kesehatan *5 % kuatir tentang orangtua *5 % kuatir tentang kehidupan  *sisanya kuatir tentang hal pribadinya    </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JANGAN KAMU KUATIR TUHAN MEMELIHARA MATIUS 6:25-34, 13:22</dc:title>
  <dc:creator>Emanuel</dc:creator>
  <cp:lastModifiedBy>Update24h_com</cp:lastModifiedBy>
  <cp:revision>51</cp:revision>
  <dcterms:created xsi:type="dcterms:W3CDTF">2015-01-14T04:31:21Z</dcterms:created>
  <dcterms:modified xsi:type="dcterms:W3CDTF">2015-01-15T03:34:36Z</dcterms:modified>
</cp:coreProperties>
</file>