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6"/>
  </p:notesMasterIdLst>
  <p:sldIdLst>
    <p:sldId id="257" r:id="rId2"/>
    <p:sldId id="258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dokumentasi gereja\rohani\images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599"/>
            <a:ext cx="3810000" cy="42110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457201" y="228600"/>
            <a:ext cx="44957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Ibadah</a:t>
            </a:r>
            <a:r>
              <a:rPr lang="en-US" sz="2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 </a:t>
            </a:r>
            <a:r>
              <a:rPr lang="en-US" sz="2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Komisi</a:t>
            </a:r>
            <a:r>
              <a:rPr lang="en-US" sz="2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PEMUDA </a:t>
            </a:r>
            <a:br>
              <a:rPr lang="en-US" sz="2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2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KAMIS 6 November 2014</a:t>
            </a:r>
            <a:endParaRPr lang="en-US" sz="2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228600"/>
            <a:ext cx="286007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2000" b="1" dirty="0" smtClean="0">
              <a:ln/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2000" b="1" dirty="0" err="1" smtClean="0">
                <a:ln/>
                <a:solidFill>
                  <a:srgbClr val="FF0000"/>
                </a:solidFill>
                <a:latin typeface="Comic Sans MS" pitchFamily="66" charset="0"/>
              </a:rPr>
              <a:t>Tema</a:t>
            </a:r>
            <a:r>
              <a:rPr lang="en-US" sz="2000" b="1" dirty="0" smtClean="0">
                <a:ln/>
                <a:solidFill>
                  <a:srgbClr val="FF0000"/>
                </a:solidFill>
                <a:latin typeface="Comic Sans MS" pitchFamily="66" charset="0"/>
              </a:rPr>
              <a:t> : TETAP TAAT</a:t>
            </a:r>
          </a:p>
          <a:p>
            <a:pPr algn="ctr"/>
            <a:r>
              <a:rPr lang="en-US" sz="2000" b="1" dirty="0" smtClean="0">
                <a:ln/>
                <a:solidFill>
                  <a:srgbClr val="FF0000"/>
                </a:solidFill>
                <a:latin typeface="Comic Sans MS" pitchFamily="66" charset="0"/>
              </a:rPr>
              <a:t>Galatia 6 : 9</a:t>
            </a:r>
            <a:endParaRPr lang="en-US" sz="2000" b="1" dirty="0">
              <a:ln/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438400"/>
            <a:ext cx="4267200" cy="2286000"/>
          </a:xfrm>
        </p:spPr>
        <p:txBody>
          <a:bodyPr>
            <a:normAutofit fontScale="92500" lnSpcReduction="20000"/>
          </a:bodyPr>
          <a:lstStyle/>
          <a:p>
            <a:r>
              <a:rPr lang="en-US" sz="1600" b="1" dirty="0" err="1" smtClean="0">
                <a:solidFill>
                  <a:srgbClr val="00B050"/>
                </a:solidFill>
              </a:rPr>
              <a:t>Tempat</a:t>
            </a:r>
            <a:r>
              <a:rPr lang="en-US" sz="1600" b="1" dirty="0" smtClean="0">
                <a:solidFill>
                  <a:srgbClr val="00B050"/>
                </a:solidFill>
              </a:rPr>
              <a:t>	: </a:t>
            </a:r>
            <a:r>
              <a:rPr lang="en-US" sz="1600" b="1" dirty="0" err="1" smtClean="0">
                <a:solidFill>
                  <a:srgbClr val="00B050"/>
                </a:solidFill>
              </a:rPr>
              <a:t>Gereja</a:t>
            </a:r>
            <a:r>
              <a:rPr lang="en-US" sz="1600" b="1" dirty="0" smtClean="0">
                <a:solidFill>
                  <a:srgbClr val="00B050"/>
                </a:solidFill>
              </a:rPr>
              <a:t>  Agape </a:t>
            </a:r>
            <a:r>
              <a:rPr lang="en-US" sz="1600" b="1" dirty="0" err="1" smtClean="0">
                <a:solidFill>
                  <a:srgbClr val="00B050"/>
                </a:solidFill>
              </a:rPr>
              <a:t>Kupang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b="1" dirty="0" smtClean="0">
                <a:solidFill>
                  <a:srgbClr val="00B050"/>
                </a:solidFill>
              </a:rPr>
              <a:t>MC		: Irene</a:t>
            </a: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Pengkhotbah</a:t>
            </a:r>
            <a:r>
              <a:rPr lang="en-US" sz="1600" b="1" dirty="0" smtClean="0">
                <a:solidFill>
                  <a:srgbClr val="00B050"/>
                </a:solidFill>
              </a:rPr>
              <a:t>	:</a:t>
            </a:r>
            <a:r>
              <a:rPr lang="id-ID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</a:rPr>
              <a:t>Ev.Foera</a:t>
            </a:r>
            <a:r>
              <a:rPr lang="en-US" sz="1600" b="1" dirty="0" smtClean="0">
                <a:solidFill>
                  <a:srgbClr val="00B050"/>
                </a:solidFill>
              </a:rPr>
              <a:t> Era </a:t>
            </a:r>
            <a:r>
              <a:rPr lang="en-US" sz="1600" b="1" dirty="0" err="1" smtClean="0">
                <a:solidFill>
                  <a:srgbClr val="00B050"/>
                </a:solidFill>
              </a:rPr>
              <a:t>Hura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Pemusik</a:t>
            </a:r>
            <a:r>
              <a:rPr lang="en-US" sz="1600" b="1" dirty="0" smtClean="0">
                <a:solidFill>
                  <a:srgbClr val="00B050"/>
                </a:solidFill>
              </a:rPr>
              <a:t>	: Christine</a:t>
            </a: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Doa</a:t>
            </a:r>
            <a:r>
              <a:rPr lang="en-US" sz="1600" b="1" dirty="0" smtClean="0">
                <a:solidFill>
                  <a:srgbClr val="00B050"/>
                </a:solidFill>
              </a:rPr>
              <a:t>		:Nicky </a:t>
            </a:r>
            <a:r>
              <a:rPr lang="en-US" sz="1600" b="1" dirty="0" err="1" smtClean="0">
                <a:solidFill>
                  <a:srgbClr val="00B050"/>
                </a:solidFill>
              </a:rPr>
              <a:t>Guinta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Kolektor</a:t>
            </a:r>
            <a:r>
              <a:rPr lang="en-US" sz="1600" b="1" dirty="0" smtClean="0">
                <a:solidFill>
                  <a:srgbClr val="00B050"/>
                </a:solidFill>
              </a:rPr>
              <a:t>	: </a:t>
            </a:r>
            <a:r>
              <a:rPr lang="en-US" sz="1600" b="1" dirty="0" err="1" smtClean="0">
                <a:solidFill>
                  <a:srgbClr val="00B050"/>
                </a:solidFill>
              </a:rPr>
              <a:t>Imel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</a:rPr>
              <a:t>Djong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Waktu</a:t>
            </a:r>
            <a:r>
              <a:rPr lang="en-US" sz="1600" b="1" dirty="0" smtClean="0">
                <a:solidFill>
                  <a:srgbClr val="00B050"/>
                </a:solidFill>
              </a:rPr>
              <a:t>		: 18.30 WITA-20.30WITA	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Materi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Khotbah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sz="1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Pasca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Paulus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memberitakan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kabar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orang-orang</a:t>
            </a:r>
            <a:r>
              <a:rPr lang="en-US" dirty="0" smtClean="0">
                <a:solidFill>
                  <a:srgbClr val="FF0000"/>
                </a:solidFill>
              </a:rPr>
              <a:t> non </a:t>
            </a:r>
            <a:r>
              <a:rPr lang="en-US" dirty="0" err="1" smtClean="0">
                <a:solidFill>
                  <a:srgbClr val="FF0000"/>
                </a:solidFill>
              </a:rPr>
              <a:t>Yahudi,Paulus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diperhadapkan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suatu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pergumulan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besar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orang-orang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telah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percaya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Kristus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karena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jemaat</a:t>
            </a:r>
            <a:r>
              <a:rPr lang="en-US" dirty="0" smtClean="0">
                <a:solidFill>
                  <a:srgbClr val="FF0000"/>
                </a:solidFill>
              </a:rPr>
              <a:t> Kristen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Galatia </a:t>
            </a:r>
            <a:r>
              <a:rPr lang="en-US" dirty="0" err="1" smtClean="0">
                <a:solidFill>
                  <a:srgbClr val="FF0000"/>
                </a:solidFill>
              </a:rPr>
              <a:t>mulai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menyimpang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dari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pengertian</a:t>
            </a:r>
            <a:r>
              <a:rPr lang="en-US" b="1" i="1" dirty="0" smtClean="0">
                <a:solidFill>
                  <a:srgbClr val="FF0000"/>
                </a:solidFill>
              </a:rPr>
              <a:t> yang </a:t>
            </a:r>
            <a:r>
              <a:rPr lang="en-US" b="1" i="1" dirty="0" err="1" smtClean="0">
                <a:solidFill>
                  <a:srgbClr val="FF0000"/>
                </a:solidFill>
              </a:rPr>
              <a:t>benar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tentang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ajaran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Iman</a:t>
            </a:r>
            <a:r>
              <a:rPr lang="en-US" b="1" i="1" dirty="0" smtClean="0">
                <a:solidFill>
                  <a:srgbClr val="FF0000"/>
                </a:solidFill>
              </a:rPr>
              <a:t> Kristen yang </a:t>
            </a:r>
            <a:r>
              <a:rPr lang="en-US" b="1" i="1" dirty="0" err="1" smtClean="0">
                <a:solidFill>
                  <a:srgbClr val="FF0000"/>
                </a:solidFill>
              </a:rPr>
              <a:t>sesungguhnya</a:t>
            </a:r>
            <a:r>
              <a:rPr lang="en-US" dirty="0" smtClean="0">
                <a:solidFill>
                  <a:srgbClr val="FF0000"/>
                </a:solidFill>
              </a:rPr>
              <a:t>. Hal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disebabkan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karena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beberapa</a:t>
            </a:r>
            <a:r>
              <a:rPr lang="en-US" dirty="0" smtClean="0">
                <a:solidFill>
                  <a:srgbClr val="FF0000"/>
                </a:solidFill>
              </a:rPr>
              <a:t> guru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mengacaukan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pengajaran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Paulus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keselamatan,.Dalam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pengajaran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menegaskan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keselamatan</a:t>
            </a:r>
            <a:r>
              <a:rPr lang="en-US" dirty="0" smtClean="0">
                <a:solidFill>
                  <a:srgbClr val="FF0000"/>
                </a:solidFill>
              </a:rPr>
              <a:t> yang  </a:t>
            </a:r>
            <a:r>
              <a:rPr lang="en-US" dirty="0" err="1" smtClean="0">
                <a:solidFill>
                  <a:srgbClr val="FF0000"/>
                </a:solidFill>
              </a:rPr>
              <a:t>sesungguhnya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KETAATAN </a:t>
            </a:r>
            <a:r>
              <a:rPr lang="en-US" dirty="0" err="1" smtClean="0">
                <a:solidFill>
                  <a:srgbClr val="FF0000"/>
                </a:solidFill>
              </a:rPr>
              <a:t>kepada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upacara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berkaitan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SUNAT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mentaati</a:t>
            </a:r>
            <a:r>
              <a:rPr lang="en-US" dirty="0" smtClean="0">
                <a:solidFill>
                  <a:srgbClr val="FF0000"/>
                </a:solidFill>
              </a:rPr>
              <a:t> HUKUM TAURAT </a:t>
            </a:r>
            <a:r>
              <a:rPr lang="en-US" dirty="0" err="1" smtClean="0">
                <a:solidFill>
                  <a:srgbClr val="FF0000"/>
                </a:solidFill>
              </a:rPr>
              <a:t>Musa.Namun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Paulus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mengemukakan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karena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satu-satunya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dasar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keselamatan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percaya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Kristus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Pertanyaanya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ketika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kita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sudah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beriman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kepada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Yesus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Kristus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apakah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kita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masih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perlu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taat</a:t>
            </a:r>
            <a:r>
              <a:rPr lang="en-US" b="1" i="1" dirty="0" smtClean="0">
                <a:solidFill>
                  <a:srgbClr val="FF0000"/>
                </a:solidFill>
              </a:rPr>
              <a:t>? </a:t>
            </a:r>
            <a:r>
              <a:rPr lang="en-US" b="1" i="1" dirty="0" err="1" smtClean="0">
                <a:solidFill>
                  <a:srgbClr val="FF0000"/>
                </a:solidFill>
              </a:rPr>
              <a:t>Ya.</a:t>
            </a:r>
            <a:r>
              <a:rPr lang="en-US" dirty="0" err="1" smtClean="0">
                <a:solidFill>
                  <a:srgbClr val="FF0000"/>
                </a:solidFill>
              </a:rPr>
              <a:t>Tetapi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permasalahannya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kepada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siapa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kita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harus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taat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mengapa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kita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taat</a:t>
            </a:r>
            <a:r>
              <a:rPr lang="en-US" i="1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Sebelum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memahami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pertanyaan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menyadari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pengajaran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sangat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bertolak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belakang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percaya.Bentuk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diperdebatkan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perbuatan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ayat</a:t>
            </a:r>
            <a:r>
              <a:rPr lang="en-US" dirty="0" smtClean="0">
                <a:solidFill>
                  <a:srgbClr val="FF0000"/>
                </a:solidFill>
              </a:rPr>
              <a:t> 9 : </a:t>
            </a:r>
            <a:r>
              <a:rPr lang="en-US" dirty="0" err="1" smtClean="0">
                <a:solidFill>
                  <a:srgbClr val="FF0000"/>
                </a:solidFill>
              </a:rPr>
              <a:t>Jangan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jemu-jemu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berbuat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  <a:r>
              <a:rPr lang="en-US" dirty="0" err="1" smtClean="0">
                <a:solidFill>
                  <a:srgbClr val="FF0000"/>
                </a:solidFill>
              </a:rPr>
              <a:t>Perkataan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sama-sama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dilakukan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oleh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juga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non-</a:t>
            </a:r>
            <a:r>
              <a:rPr lang="en-US" dirty="0" err="1" smtClean="0">
                <a:solidFill>
                  <a:srgbClr val="FF0000"/>
                </a:solidFill>
              </a:rPr>
              <a:t>Yahudi.Namun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tujuannya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berbeda,yaitu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ingin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mencapai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keselamatan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sedangkan</a:t>
            </a:r>
            <a:r>
              <a:rPr lang="en-US" dirty="0" smtClean="0">
                <a:solidFill>
                  <a:srgbClr val="FF0000"/>
                </a:solidFill>
              </a:rPr>
              <a:t> non-</a:t>
            </a:r>
            <a:r>
              <a:rPr lang="en-US" dirty="0" err="1" smtClean="0">
                <a:solidFill>
                  <a:srgbClr val="FF0000"/>
                </a:solidFill>
              </a:rPr>
              <a:t>Yahudi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kristen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sekarang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mengenal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keselamaatan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memiliki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menjadi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berkat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banyak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orang.Untuk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lebih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jelasnya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ayat</a:t>
            </a:r>
            <a:r>
              <a:rPr lang="en-US" dirty="0" smtClean="0">
                <a:solidFill>
                  <a:srgbClr val="FF0000"/>
                </a:solidFill>
              </a:rPr>
              <a:t> 9 </a:t>
            </a:r>
            <a:r>
              <a:rPr lang="en-US" dirty="0" err="1" smtClean="0">
                <a:solidFill>
                  <a:srgbClr val="FF0000"/>
                </a:solidFill>
              </a:rPr>
              <a:t>dikatakan</a:t>
            </a:r>
            <a:r>
              <a:rPr lang="en-US" dirty="0" smtClean="0">
                <a:solidFill>
                  <a:srgbClr val="FF0000"/>
                </a:solidFill>
              </a:rPr>
              <a:t> : </a:t>
            </a:r>
            <a:r>
              <a:rPr lang="en-US" dirty="0" err="1" smtClean="0">
                <a:solidFill>
                  <a:srgbClr val="FF0000"/>
                </a:solidFill>
              </a:rPr>
              <a:t>Jangan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jemu-jemu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berbuat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985" y="304800"/>
            <a:ext cx="8915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Maksud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ayat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memiliki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pengertian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luas.Kalau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Yunani,kata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berbuat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memakai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z-Cyrl-AZ" dirty="0" smtClean="0">
                <a:solidFill>
                  <a:srgbClr val="FF0000"/>
                </a:solidFill>
              </a:rPr>
              <a:t>к</a:t>
            </a:r>
            <a:r>
              <a:rPr lang="en-US" dirty="0" err="1" smtClean="0">
                <a:solidFill>
                  <a:srgbClr val="FF0000"/>
                </a:solidFill>
                <a:latin typeface="Rockwell Condensed"/>
              </a:rPr>
              <a:t>a</a:t>
            </a:r>
            <a:r>
              <a:rPr lang="en-US" dirty="0" err="1" smtClean="0">
                <a:solidFill>
                  <a:srgbClr val="FF0000"/>
                </a:solidFill>
              </a:rPr>
              <a:t>λ</a:t>
            </a:r>
            <a:r>
              <a:rPr lang="el-GR" dirty="0" smtClean="0">
                <a:solidFill>
                  <a:srgbClr val="FF0000"/>
                </a:solidFill>
              </a:rPr>
              <a:t>ό</a:t>
            </a:r>
            <a:r>
              <a:rPr lang="en-US" dirty="0" smtClean="0">
                <a:solidFill>
                  <a:srgbClr val="FF0000"/>
                </a:solidFill>
              </a:rPr>
              <a:t>v </a:t>
            </a:r>
            <a:r>
              <a:rPr lang="en-US" dirty="0" err="1" smtClean="0">
                <a:solidFill>
                  <a:srgbClr val="FF0000"/>
                </a:solidFill>
              </a:rPr>
              <a:t>dari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z-Cyrl-AZ" dirty="0" smtClean="0">
                <a:solidFill>
                  <a:srgbClr val="FF0000"/>
                </a:solidFill>
              </a:rPr>
              <a:t>к</a:t>
            </a:r>
            <a:r>
              <a:rPr lang="en-US" dirty="0" err="1" smtClean="0">
                <a:solidFill>
                  <a:srgbClr val="FF0000"/>
                </a:solidFill>
                <a:latin typeface="Rockwell Condensed"/>
              </a:rPr>
              <a:t>a</a:t>
            </a:r>
            <a:r>
              <a:rPr lang="en-US" dirty="0" err="1" smtClean="0">
                <a:solidFill>
                  <a:srgbClr val="FF0000"/>
                </a:solidFill>
              </a:rPr>
              <a:t>λ</a:t>
            </a:r>
            <a:r>
              <a:rPr lang="el-GR" dirty="0" smtClean="0">
                <a:solidFill>
                  <a:srgbClr val="FF0000"/>
                </a:solidFill>
              </a:rPr>
              <a:t>ός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kata</a:t>
            </a:r>
            <a:r>
              <a:rPr lang="en-US" dirty="0" smtClean="0">
                <a:solidFill>
                  <a:srgbClr val="FF0000"/>
                </a:solidFill>
              </a:rPr>
              <a:t> lain </a:t>
            </a:r>
            <a:r>
              <a:rPr lang="en-US" dirty="0" err="1" smtClean="0">
                <a:solidFill>
                  <a:srgbClr val="FF0000"/>
                </a:solidFill>
              </a:rPr>
              <a:t>bahwa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berbicara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mengenai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sikap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biasa-biasa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saja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lain,melainkan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memberikan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sesuatu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lebih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supaya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disetiap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apa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lakukan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memberikan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sesuatu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positif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sesama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manusia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Kata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juga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dipakai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Matius</a:t>
            </a:r>
            <a:r>
              <a:rPr lang="en-US" dirty="0" smtClean="0">
                <a:solidFill>
                  <a:srgbClr val="FF0000"/>
                </a:solidFill>
              </a:rPr>
              <a:t> 7 : 17 “</a:t>
            </a:r>
            <a:r>
              <a:rPr lang="en-US" dirty="0" err="1" smtClean="0">
                <a:solidFill>
                  <a:srgbClr val="FF0000"/>
                </a:solidFill>
              </a:rPr>
              <a:t>Demikianlah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pohon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menghasilkan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( </a:t>
            </a:r>
            <a:r>
              <a:rPr lang="az-Cyrl-AZ" dirty="0" smtClean="0">
                <a:solidFill>
                  <a:srgbClr val="FF0000"/>
                </a:solidFill>
              </a:rPr>
              <a:t>к</a:t>
            </a:r>
            <a:r>
              <a:rPr lang="en-US" dirty="0" err="1" smtClean="0">
                <a:solidFill>
                  <a:srgbClr val="FF0000"/>
                </a:solidFill>
                <a:latin typeface="Rockwell Condensed"/>
              </a:rPr>
              <a:t>a</a:t>
            </a:r>
            <a:r>
              <a:rPr lang="en-US" dirty="0" err="1" smtClean="0">
                <a:solidFill>
                  <a:srgbClr val="FF0000"/>
                </a:solidFill>
              </a:rPr>
              <a:t>λ</a:t>
            </a:r>
            <a:r>
              <a:rPr lang="el-GR" dirty="0" smtClean="0">
                <a:solidFill>
                  <a:srgbClr val="FF0000"/>
                </a:solidFill>
              </a:rPr>
              <a:t>ό</a:t>
            </a:r>
            <a:r>
              <a:rPr lang="en-US" dirty="0" smtClean="0">
                <a:solidFill>
                  <a:srgbClr val="FF0000"/>
                </a:solidFill>
              </a:rPr>
              <a:t>v )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pun </a:t>
            </a:r>
            <a:r>
              <a:rPr lang="en-US" dirty="0" err="1" smtClean="0">
                <a:solidFill>
                  <a:srgbClr val="FF0000"/>
                </a:solidFill>
              </a:rPr>
              <a:t>pohon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menghasilkan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”.</a:t>
            </a: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Didalam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pasal</a:t>
            </a:r>
            <a:r>
              <a:rPr lang="en-US" dirty="0" smtClean="0">
                <a:solidFill>
                  <a:srgbClr val="FF0000"/>
                </a:solidFill>
              </a:rPr>
              <a:t> 5 </a:t>
            </a:r>
            <a:r>
              <a:rPr lang="en-US" dirty="0" err="1" smtClean="0">
                <a:solidFill>
                  <a:srgbClr val="FF0000"/>
                </a:solidFill>
              </a:rPr>
              <a:t>Paulus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menjelaskan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orang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merdeka,bahwa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mereka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harus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memiliki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roh,dan</a:t>
            </a:r>
            <a:r>
              <a:rPr lang="en-US" dirty="0" smtClean="0">
                <a:solidFill>
                  <a:srgbClr val="FF0000"/>
                </a:solidFill>
              </a:rPr>
              <a:t> Allah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Roh.Bahkan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Firman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mengatakan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bahwa</a:t>
            </a:r>
            <a:r>
              <a:rPr lang="en-US" dirty="0" smtClean="0">
                <a:solidFill>
                  <a:srgbClr val="FF0000"/>
                </a:solidFill>
              </a:rPr>
              <a:t> Allah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Roh,barang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siapa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menyembah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Dia,harus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menyembah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kebenaran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Aplikasi</a:t>
            </a:r>
            <a:r>
              <a:rPr lang="en-US" dirty="0" smtClean="0">
                <a:solidFill>
                  <a:srgbClr val="FF0000"/>
                </a:solidFill>
              </a:rPr>
              <a:t> : Kita </a:t>
            </a:r>
            <a:r>
              <a:rPr lang="en-US" dirty="0" err="1" smtClean="0">
                <a:solidFill>
                  <a:srgbClr val="FF0000"/>
                </a:solidFill>
              </a:rPr>
              <a:t>dilahirkan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Roh,untuk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juga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memberikan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menurut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keinginan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keinginan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daging.Marilah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menunjukkan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memaksimalkan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karunia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miliki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untuk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melayani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Tuhan.TETAP</a:t>
            </a:r>
            <a:r>
              <a:rPr lang="en-US" dirty="0" smtClean="0">
                <a:solidFill>
                  <a:srgbClr val="FF0000"/>
                </a:solidFill>
              </a:rPr>
              <a:t> TAAT </a:t>
            </a:r>
            <a:r>
              <a:rPr lang="en-US" dirty="0" err="1" smtClean="0">
                <a:solidFill>
                  <a:srgbClr val="FF0000"/>
                </a:solidFill>
              </a:rPr>
              <a:t>tapi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berikanlah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itu.Kita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kembali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kisah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tentang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hamba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setia.Orang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menerima</a:t>
            </a:r>
            <a:r>
              <a:rPr lang="en-US" dirty="0" smtClean="0">
                <a:solidFill>
                  <a:srgbClr val="FF0000"/>
                </a:solidFill>
              </a:rPr>
              <a:t>  5 </a:t>
            </a:r>
            <a:r>
              <a:rPr lang="en-US" dirty="0" err="1" smtClean="0">
                <a:solidFill>
                  <a:srgbClr val="FF0000"/>
                </a:solidFill>
              </a:rPr>
              <a:t>talenta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2 </a:t>
            </a:r>
            <a:r>
              <a:rPr lang="en-US" dirty="0" err="1" smtClean="0">
                <a:solidFill>
                  <a:srgbClr val="FF0000"/>
                </a:solidFill>
              </a:rPr>
              <a:t>talenta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katakan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sebagai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hamba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setia,sedangkan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hamba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menerima</a:t>
            </a:r>
            <a:r>
              <a:rPr lang="en-US" dirty="0" smtClean="0">
                <a:solidFill>
                  <a:srgbClr val="FF0000"/>
                </a:solidFill>
              </a:rPr>
              <a:t> 1 </a:t>
            </a:r>
            <a:r>
              <a:rPr lang="en-US" dirty="0" err="1" smtClean="0">
                <a:solidFill>
                  <a:srgbClr val="FF0000"/>
                </a:solidFill>
              </a:rPr>
              <a:t>talenta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menguburnya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tapi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merusak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talenta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tersebut.Walaupun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tidak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merusak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talenta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sudah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diberikan,namun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tetap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dimasukkan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dalam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neraka.Bagaimana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ketaatan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ini,apakah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sudah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memberikan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buah</a:t>
            </a:r>
            <a:r>
              <a:rPr lang="en-US" dirty="0" smtClean="0">
                <a:solidFill>
                  <a:srgbClr val="FF0000"/>
                </a:solidFill>
              </a:rPr>
              <a:t> yang </a:t>
            </a:r>
            <a:r>
              <a:rPr lang="en-US" dirty="0" err="1" smtClean="0">
                <a:solidFill>
                  <a:srgbClr val="FF0000"/>
                </a:solidFill>
              </a:rPr>
              <a:t>baik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stagnan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  <a:r>
              <a:rPr lang="en-US" dirty="0" err="1" smtClean="0">
                <a:solidFill>
                  <a:srgbClr val="FF0000"/>
                </a:solidFill>
              </a:rPr>
              <a:t>Selama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waktu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jangan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sia-siakan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hidupmu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layanilah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sungguh-sungguh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Amin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320"/>
            <a:ext cx="7924800" cy="6858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4"/>
          <p:cNvSpPr txBox="1"/>
          <p:nvPr/>
        </p:nvSpPr>
        <p:spPr>
          <a:xfrm>
            <a:off x="6213785" y="845135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00B050"/>
                </a:solidFill>
              </a:rPr>
              <a:t>(</a:t>
            </a:r>
            <a:r>
              <a:rPr lang="en-US" sz="1400" dirty="0" err="1" smtClean="0">
                <a:solidFill>
                  <a:srgbClr val="00B050"/>
                </a:solidFill>
              </a:rPr>
              <a:t>Kerja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</a:rPr>
              <a:t>Bersama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</a:rPr>
              <a:t>Yesus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</a:rPr>
              <a:t>Saja</a:t>
            </a:r>
            <a:r>
              <a:rPr lang="en-US" sz="1400" dirty="0" smtClean="0">
                <a:solidFill>
                  <a:srgbClr val="00B050"/>
                </a:solidFill>
              </a:rPr>
              <a:t>)</a:t>
            </a:r>
            <a:endParaRPr lang="en-US" sz="1400" dirty="0">
              <a:solidFill>
                <a:srgbClr val="00B050"/>
              </a:solidFill>
            </a:endParaRPr>
          </a:p>
        </p:txBody>
      </p:sp>
      <p:pic>
        <p:nvPicPr>
          <p:cNvPr id="1028" name="Picture 4" descr="F:\dokumentasi gereja\foto\report pemuda\doa pemud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0945" y="1281544"/>
            <a:ext cx="4191000" cy="2604655"/>
          </a:xfrm>
          <a:prstGeom prst="rect">
            <a:avLst/>
          </a:prstGeom>
          <a:noFill/>
        </p:spPr>
      </p:pic>
      <p:pic>
        <p:nvPicPr>
          <p:cNvPr id="1029" name="Picture 5" descr="F:\dokumentasi gereja\foto\report pemuda\pemusik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81544"/>
            <a:ext cx="4350330" cy="2604655"/>
          </a:xfrm>
          <a:prstGeom prst="rect">
            <a:avLst/>
          </a:prstGeom>
          <a:noFill/>
        </p:spPr>
      </p:pic>
      <p:pic>
        <p:nvPicPr>
          <p:cNvPr id="1030" name="Picture 6" descr="F:\dokumentasi gereja\foto\report pemuda\syafaa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014" y="3900055"/>
            <a:ext cx="4211785" cy="2286000"/>
          </a:xfrm>
          <a:prstGeom prst="rect">
            <a:avLst/>
          </a:prstGeom>
          <a:noFill/>
        </p:spPr>
      </p:pic>
      <p:pic>
        <p:nvPicPr>
          <p:cNvPr id="1031" name="Picture 7" descr="F:\dokumentasi gereja\foto\report pemuda\syafaat bersam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86200"/>
            <a:ext cx="4350330" cy="232583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096501" y="5867400"/>
            <a:ext cx="2667000" cy="304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B050"/>
                </a:solidFill>
              </a:rPr>
              <a:t>Sesi</a:t>
            </a:r>
            <a:r>
              <a:rPr lang="en-US" sz="1400" b="1" dirty="0" smtClean="0">
                <a:solidFill>
                  <a:srgbClr val="00B050"/>
                </a:solidFill>
              </a:rPr>
              <a:t>  </a:t>
            </a:r>
            <a:r>
              <a:rPr lang="en-US" sz="1400" b="1" dirty="0" err="1" smtClean="0">
                <a:solidFill>
                  <a:srgbClr val="00B050"/>
                </a:solidFill>
              </a:rPr>
              <a:t>doa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sebelum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ibadah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dimulai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5201" y="3505201"/>
            <a:ext cx="1828799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00B050"/>
                </a:solidFill>
              </a:rPr>
              <a:t>Suasana</a:t>
            </a:r>
            <a:r>
              <a:rPr lang="en-US" sz="1400" b="1" dirty="0" smtClean="0">
                <a:solidFill>
                  <a:srgbClr val="00B050"/>
                </a:solidFill>
              </a:rPr>
              <a:t> </a:t>
            </a:r>
            <a:r>
              <a:rPr lang="en-US" sz="1400" b="1" dirty="0" err="1" smtClean="0">
                <a:solidFill>
                  <a:srgbClr val="00B050"/>
                </a:solidFill>
              </a:rPr>
              <a:t>Ibadah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485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230</cp:revision>
  <dcterms:created xsi:type="dcterms:W3CDTF">2006-08-16T00:00:00Z</dcterms:created>
  <dcterms:modified xsi:type="dcterms:W3CDTF">2014-12-04T06:47:01Z</dcterms:modified>
</cp:coreProperties>
</file>