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63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:\dokumentasi gereja\rohani\hjfd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377281"/>
            <a:ext cx="3713045" cy="3535465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1905000" y="3886200"/>
            <a:ext cx="543565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Sekolah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r>
              <a:rPr lang="en-US" sz="5400" b="1" cap="none" spc="0" dirty="0" err="1" smtClean="0">
                <a:ln/>
                <a:solidFill>
                  <a:schemeClr val="accent3"/>
                </a:solidFill>
                <a:effectLst/>
              </a:rPr>
              <a:t>Minggu</a:t>
            </a: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</a:t>
            </a:r>
            <a:b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</a:br>
            <a:r>
              <a:rPr lang="en-US" sz="5400" b="1" cap="none" spc="0" dirty="0" smtClean="0">
                <a:ln/>
                <a:solidFill>
                  <a:schemeClr val="accent3"/>
                </a:solidFill>
                <a:effectLst/>
              </a:rPr>
              <a:t> 9 November 2014</a:t>
            </a:r>
            <a:endParaRPr lang="en-US" sz="5400" b="1" cap="none" spc="0" dirty="0">
              <a:ln/>
              <a:solidFill>
                <a:schemeClr val="accent3"/>
              </a:solidFill>
              <a:effectLst/>
            </a:endParaRPr>
          </a:p>
        </p:txBody>
      </p:sp>
      <p:sp>
        <p:nvSpPr>
          <p:cNvPr id="4" name="Oval 3"/>
          <p:cNvSpPr/>
          <p:nvPr/>
        </p:nvSpPr>
        <p:spPr>
          <a:xfrm>
            <a:off x="1371600" y="228600"/>
            <a:ext cx="6934200" cy="6400800"/>
          </a:xfrm>
          <a:prstGeom prst="ellipse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4910" y="728503"/>
            <a:ext cx="8001000" cy="6001643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3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3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kecil</a:t>
            </a:r>
            <a:r>
              <a:rPr lang="en-US" sz="1600" dirty="0" smtClean="0"/>
              <a:t> A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07.30-09.30  </a:t>
            </a:r>
            <a:r>
              <a:rPr lang="en-US" sz="1600" dirty="0" err="1" smtClean="0"/>
              <a:t>wita</a:t>
            </a:r>
            <a:r>
              <a:rPr lang="en-US" sz="1600" dirty="0" smtClean="0"/>
              <a:t>/ 09.30-11.00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Kecil A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Ingin</a:t>
            </a:r>
            <a:r>
              <a:rPr lang="en-US" sz="1600" dirty="0" smtClean="0"/>
              <a:t> Kita </a:t>
            </a:r>
            <a:r>
              <a:rPr lang="en-US" sz="1600" dirty="0" err="1" smtClean="0"/>
              <a:t>Jujur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</a:t>
            </a:r>
            <a:r>
              <a:rPr lang="en-US" sz="1600" dirty="0" err="1" smtClean="0"/>
              <a:t>Yesaya</a:t>
            </a:r>
            <a:r>
              <a:rPr lang="en-US" sz="1600" dirty="0" smtClean="0"/>
              <a:t> 7-Yesaya 8 :1-29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</a:t>
            </a:r>
            <a:r>
              <a:rPr lang="en-US" sz="1600" dirty="0" err="1" smtClean="0"/>
              <a:t>Kezia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</a:t>
            </a:r>
            <a:r>
              <a:rPr lang="en-US" sz="1600" dirty="0" err="1" smtClean="0"/>
              <a:t>Kezia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 		: </a:t>
            </a:r>
            <a:r>
              <a:rPr lang="en-US" sz="1600" dirty="0" err="1" smtClean="0"/>
              <a:t>Tegar</a:t>
            </a:r>
            <a:r>
              <a:rPr lang="en-US" sz="1600" dirty="0" smtClean="0"/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 L (11  ) / P (30 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Kecil B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07.30-08.30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Kecil B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Ingin</a:t>
            </a:r>
            <a:r>
              <a:rPr lang="en-US" sz="1600" dirty="0" smtClean="0"/>
              <a:t> Kita </a:t>
            </a:r>
            <a:r>
              <a:rPr lang="en-US" sz="1600" dirty="0" err="1" smtClean="0"/>
              <a:t>Jujur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</a:t>
            </a:r>
            <a:r>
              <a:rPr lang="en-US" sz="1600" dirty="0" err="1" smtClean="0"/>
              <a:t>Yesaya</a:t>
            </a:r>
            <a:r>
              <a:rPr lang="en-US" sz="1600" dirty="0" smtClean="0"/>
              <a:t> 7-Yesaya 8 :1-29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Veronica P </a:t>
            </a:r>
            <a:r>
              <a:rPr lang="en-US" sz="1600" dirty="0" err="1" smtClean="0"/>
              <a:t>Siung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 L ( 7) / P (5 )</a:t>
            </a:r>
          </a:p>
          <a:p>
            <a:pPr marL="342900" indent="-342900"/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" name="Round Single Corner Rectangle 3"/>
          <p:cNvSpPr/>
          <p:nvPr/>
        </p:nvSpPr>
        <p:spPr>
          <a:xfrm>
            <a:off x="381000" y="457200"/>
            <a:ext cx="8534400" cy="6096000"/>
          </a:xfrm>
          <a:prstGeom prst="round1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609600"/>
            <a:ext cx="8153400" cy="6032421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3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3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Pratama</a:t>
            </a:r>
            <a:r>
              <a:rPr lang="en-US" sz="1600" dirty="0" smtClean="0"/>
              <a:t>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	: 07.30-08.30 </a:t>
            </a:r>
            <a:r>
              <a:rPr lang="en-US" sz="1600" dirty="0" err="1" smtClean="0"/>
              <a:t>wita</a:t>
            </a:r>
            <a:r>
              <a:rPr lang="en-US" sz="1600" dirty="0" smtClean="0"/>
              <a:t> / 09.00-10.30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</a:t>
            </a:r>
            <a:r>
              <a:rPr lang="en-US" sz="1600" dirty="0" err="1" smtClean="0"/>
              <a:t>Sekolah</a:t>
            </a:r>
            <a:r>
              <a:rPr lang="en-US" sz="1600" dirty="0" smtClean="0"/>
              <a:t> </a:t>
            </a:r>
            <a:r>
              <a:rPr lang="en-US" sz="1600" dirty="0" err="1" smtClean="0"/>
              <a:t>Minggu</a:t>
            </a:r>
            <a:r>
              <a:rPr lang="en-US" sz="1600" dirty="0" smtClean="0"/>
              <a:t> GMIT Agape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</a:t>
            </a:r>
            <a:r>
              <a:rPr lang="en-US" sz="1600" dirty="0" err="1" smtClean="0"/>
              <a:t>Kejujuran</a:t>
            </a:r>
            <a:r>
              <a:rPr lang="en-US" sz="1600" dirty="0" smtClean="0"/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	: </a:t>
            </a:r>
            <a:r>
              <a:rPr lang="en-US" sz="1600" dirty="0" err="1" smtClean="0"/>
              <a:t>Josua</a:t>
            </a:r>
            <a:r>
              <a:rPr lang="en-US" sz="1600" dirty="0" smtClean="0"/>
              <a:t> 7-8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 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Oland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</a:t>
            </a:r>
            <a:r>
              <a:rPr lang="en-US" sz="1600" dirty="0" err="1" smtClean="0"/>
              <a:t>Thres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Kak</a:t>
            </a:r>
            <a:r>
              <a:rPr lang="en-US" sz="1600" dirty="0" smtClean="0"/>
              <a:t> Oland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 			:  </a:t>
            </a:r>
            <a:r>
              <a:rPr lang="en-US" sz="1600" dirty="0" err="1" smtClean="0"/>
              <a:t>Kak</a:t>
            </a:r>
            <a:r>
              <a:rPr lang="en-US" sz="1600" dirty="0" smtClean="0"/>
              <a:t> Oland 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(8 ) / P ( 22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342900" indent="-342900"/>
            <a:endParaRPr lang="en-US" sz="1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Madya</a:t>
            </a:r>
            <a:r>
              <a:rPr lang="en-US" sz="1600" dirty="0" smtClean="0"/>
              <a:t>	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	: 07.15-08.30 </a:t>
            </a:r>
            <a:r>
              <a:rPr lang="en-US" sz="1600" dirty="0" err="1" smtClean="0"/>
              <a:t>wita</a:t>
            </a:r>
            <a:r>
              <a:rPr lang="en-US" sz="1600" dirty="0" smtClean="0"/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</a:t>
            </a:r>
            <a:r>
              <a:rPr lang="en-US" sz="1600" dirty="0" err="1" smtClean="0"/>
              <a:t>Ruang</a:t>
            </a:r>
            <a:r>
              <a:rPr lang="en-US" sz="1600" dirty="0" smtClean="0"/>
              <a:t> </a:t>
            </a:r>
            <a:r>
              <a:rPr lang="en-US" sz="1600" dirty="0" err="1" smtClean="0"/>
              <a:t>Madya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Ingin</a:t>
            </a:r>
            <a:r>
              <a:rPr lang="en-US" sz="1600" dirty="0" smtClean="0"/>
              <a:t> Kita </a:t>
            </a:r>
            <a:r>
              <a:rPr lang="en-US" sz="1600" dirty="0" err="1" smtClean="0"/>
              <a:t>Jujur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	: </a:t>
            </a:r>
            <a:r>
              <a:rPr lang="en-US" sz="1600" dirty="0" err="1" smtClean="0"/>
              <a:t>Amsal</a:t>
            </a:r>
            <a:r>
              <a:rPr lang="en-US" sz="1600" dirty="0" smtClean="0"/>
              <a:t> 14 : 2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</a:t>
            </a:r>
            <a:r>
              <a:rPr lang="en-US" sz="1600" dirty="0" err="1" smtClean="0"/>
              <a:t>Thres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</a:t>
            </a:r>
            <a:r>
              <a:rPr lang="en-US" sz="1600" dirty="0" err="1" smtClean="0"/>
              <a:t>Thres</a:t>
            </a:r>
            <a:r>
              <a:rPr lang="en-US" sz="1600" dirty="0" smtClean="0"/>
              <a:t> 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( 15 ) / P (14 )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</p:txBody>
      </p:sp>
      <p:sp>
        <p:nvSpPr>
          <p:cNvPr id="3" name="Round Single Corner Rectangle 2"/>
          <p:cNvSpPr/>
          <p:nvPr/>
        </p:nvSpPr>
        <p:spPr>
          <a:xfrm>
            <a:off x="304800" y="304800"/>
            <a:ext cx="8610600" cy="6172200"/>
          </a:xfrm>
          <a:prstGeom prst="round1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6470" y="685800"/>
            <a:ext cx="8077200" cy="5539978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3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3">
                  <a:lumMod val="20000"/>
                  <a:lumOff val="80000"/>
                  <a:shade val="100000"/>
                  <a:satMod val="115000"/>
                </a:schemeClr>
              </a:gs>
            </a:gsLst>
            <a:lin ang="10800000" scaled="1"/>
            <a:tileRect/>
          </a:gradFill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Tunas </a:t>
            </a:r>
            <a:r>
              <a:rPr lang="en-US" sz="1600" dirty="0" err="1" smtClean="0"/>
              <a:t>Remaja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	: 08.00-08.30 </a:t>
            </a:r>
            <a:r>
              <a:rPr lang="en-US" sz="1600" dirty="0" err="1" smtClean="0"/>
              <a:t>wita</a:t>
            </a:r>
            <a:r>
              <a:rPr lang="en-US" sz="1600" dirty="0" smtClean="0"/>
              <a:t> / 09.30-10.30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</a:t>
            </a:r>
            <a:r>
              <a:rPr lang="en-US" sz="1600" dirty="0" err="1" smtClean="0"/>
              <a:t>Konsistori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Self Service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Ellen </a:t>
            </a:r>
            <a:r>
              <a:rPr lang="en-US" sz="1600" dirty="0" err="1" smtClean="0"/>
              <a:t>Amalo</a:t>
            </a:r>
            <a:r>
              <a:rPr lang="en-US" sz="1600" dirty="0" smtClean="0"/>
              <a:t>, </a:t>
            </a:r>
            <a:r>
              <a:rPr lang="en-US" sz="1600" dirty="0" err="1" smtClean="0"/>
              <a:t>S.Pd.K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( 23 ) / P ( 2)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/>
            <a:r>
              <a:rPr lang="en-US" sz="1600" dirty="0" smtClean="0"/>
              <a:t>					***********</a:t>
            </a:r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endParaRPr lang="en-US" dirty="0"/>
          </a:p>
        </p:txBody>
      </p:sp>
      <p:sp>
        <p:nvSpPr>
          <p:cNvPr id="3" name="Round Single Corner Rectangle 2"/>
          <p:cNvSpPr/>
          <p:nvPr/>
        </p:nvSpPr>
        <p:spPr>
          <a:xfrm>
            <a:off x="332505" y="457200"/>
            <a:ext cx="8686800" cy="5943600"/>
          </a:xfrm>
          <a:prstGeom prst="round1Rect">
            <a:avLst/>
          </a:prstGeom>
          <a:noFill/>
          <a:ln w="381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260</TotalTime>
  <Words>11</Words>
  <Application>Microsoft Office PowerPoint</Application>
  <PresentationFormat>On-screen Show (4:3)</PresentationFormat>
  <Paragraphs>68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189</cp:revision>
  <dcterms:created xsi:type="dcterms:W3CDTF">2006-08-16T00:00:00Z</dcterms:created>
  <dcterms:modified xsi:type="dcterms:W3CDTF">2014-12-04T06:01:10Z</dcterms:modified>
</cp:coreProperties>
</file>