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62454B-D9DF-4449-B246-A502BCF186F1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1F34FD-77A0-496F-AD1F-DDA9A49D10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12/4/2014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905000" y="4079385"/>
            <a:ext cx="5916428" cy="1754326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 smtClean="0">
                <a:ln/>
                <a:solidFill>
                  <a:srgbClr val="7030A0"/>
                </a:solidFill>
                <a:effectLst/>
                <a:latin typeface="Footlight MT Light" pitchFamily="18" charset="0"/>
              </a:rPr>
              <a:t>Sekolah</a:t>
            </a:r>
            <a:r>
              <a:rPr lang="en-US" sz="5400" b="1" cap="none" spc="0" dirty="0" smtClean="0">
                <a:ln/>
                <a:solidFill>
                  <a:srgbClr val="7030A0"/>
                </a:solidFill>
                <a:effectLst/>
                <a:latin typeface="Footlight MT Light" pitchFamily="18" charset="0"/>
              </a:rPr>
              <a:t> </a:t>
            </a:r>
            <a:r>
              <a:rPr lang="en-US" sz="5400" b="1" cap="none" spc="0" dirty="0" err="1" smtClean="0">
                <a:ln/>
                <a:solidFill>
                  <a:srgbClr val="7030A0"/>
                </a:solidFill>
                <a:effectLst/>
                <a:latin typeface="Footlight MT Light" pitchFamily="18" charset="0"/>
              </a:rPr>
              <a:t>Minggu</a:t>
            </a:r>
            <a:r>
              <a:rPr lang="en-US" sz="5400" b="1" cap="none" spc="0" dirty="0" smtClean="0">
                <a:ln/>
                <a:solidFill>
                  <a:srgbClr val="7030A0"/>
                </a:solidFill>
                <a:effectLst/>
                <a:latin typeface="Footlight MT Light" pitchFamily="18" charset="0"/>
              </a:rPr>
              <a:t> </a:t>
            </a:r>
            <a:br>
              <a:rPr lang="en-US" sz="5400" b="1" cap="none" spc="0" dirty="0" smtClean="0">
                <a:ln/>
                <a:solidFill>
                  <a:srgbClr val="7030A0"/>
                </a:solidFill>
                <a:effectLst/>
                <a:latin typeface="Footlight MT Light" pitchFamily="18" charset="0"/>
              </a:rPr>
            </a:br>
            <a:r>
              <a:rPr lang="en-US" sz="5400" b="1" cap="none" spc="0" dirty="0" smtClean="0">
                <a:ln/>
                <a:solidFill>
                  <a:srgbClr val="7030A0"/>
                </a:solidFill>
                <a:effectLst/>
                <a:latin typeface="Footlight MT Light" pitchFamily="18" charset="0"/>
              </a:rPr>
              <a:t> 30 November 2014</a:t>
            </a:r>
            <a:endParaRPr lang="en-US" sz="5400" b="1" cap="none" spc="0" dirty="0">
              <a:ln/>
              <a:solidFill>
                <a:srgbClr val="7030A0"/>
              </a:solidFill>
              <a:effectLst/>
              <a:latin typeface="Footlight MT Light" pitchFamily="18" charset="0"/>
            </a:endParaRPr>
          </a:p>
        </p:txBody>
      </p:sp>
      <p:pic>
        <p:nvPicPr>
          <p:cNvPr id="2" name="Picture 2" descr="E:\rut dan naomi 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52800" y="914400"/>
            <a:ext cx="2667000" cy="2951825"/>
          </a:xfrm>
          <a:prstGeom prst="rect">
            <a:avLst/>
          </a:prstGeom>
          <a:noFill/>
          <a:ln>
            <a:noFill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609600"/>
            <a:ext cx="8001000" cy="526297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kecil</a:t>
            </a:r>
            <a:r>
              <a:rPr lang="en-US" sz="1600" dirty="0" smtClean="0"/>
              <a:t> A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07.30-08.30  </a:t>
            </a:r>
            <a:r>
              <a:rPr lang="en-US" sz="1600" dirty="0" err="1" smtClean="0"/>
              <a:t>wita</a:t>
            </a:r>
            <a:r>
              <a:rPr lang="en-US" sz="1600" dirty="0" smtClean="0"/>
              <a:t>/ 09.30-10.45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Kecil 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Mau Kita </a:t>
            </a:r>
            <a:r>
              <a:rPr lang="en-US" sz="1600" dirty="0" err="1" smtClean="0"/>
              <a:t>Setia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Rut 1 : 1-22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Nona D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Dewi</a:t>
            </a:r>
            <a:r>
              <a:rPr lang="en-US" sz="1600" dirty="0" smtClean="0"/>
              <a:t> &amp; </a:t>
            </a:r>
            <a:r>
              <a:rPr lang="en-US" sz="1600" dirty="0" err="1" smtClean="0"/>
              <a:t>Kak</a:t>
            </a:r>
            <a:r>
              <a:rPr lang="en-US" sz="1600" dirty="0" smtClean="0"/>
              <a:t> Nona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 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Orpa</a:t>
            </a:r>
            <a:r>
              <a:rPr lang="en-US" sz="1600" dirty="0" smtClean="0"/>
              <a:t>/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Imel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(20  ) / P (27 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Kecil B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</a:t>
            </a:r>
            <a:r>
              <a:rPr lang="en-US" sz="1600" dirty="0" smtClean="0"/>
              <a:t>: </a:t>
            </a:r>
            <a:r>
              <a:rPr lang="en-US" sz="1600" dirty="0" smtClean="0"/>
              <a:t>7.00-08.30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</a:t>
            </a:r>
            <a:r>
              <a:rPr lang="en-US" sz="1600" dirty="0" smtClean="0"/>
              <a:t>: </a:t>
            </a:r>
            <a:r>
              <a:rPr lang="en-US" sz="1600" dirty="0" err="1" smtClean="0"/>
              <a:t>Ruang</a:t>
            </a:r>
            <a:r>
              <a:rPr lang="en-US" sz="1600" dirty="0" smtClean="0"/>
              <a:t> Kecil </a:t>
            </a:r>
            <a:r>
              <a:rPr lang="id-ID" sz="1600" dirty="0" smtClean="0"/>
              <a:t>B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</a:t>
            </a:r>
            <a:r>
              <a:rPr lang="en-US" sz="1600" dirty="0" smtClean="0"/>
              <a:t>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Mau Kita </a:t>
            </a:r>
            <a:r>
              <a:rPr lang="en-US" sz="1600" dirty="0" err="1" smtClean="0"/>
              <a:t>Setia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</a:t>
            </a:r>
            <a:r>
              <a:rPr lang="en-US" sz="1600" dirty="0" smtClean="0"/>
              <a:t>: </a:t>
            </a:r>
            <a:r>
              <a:rPr lang="en-US" sz="1600" dirty="0" smtClean="0"/>
              <a:t>Rut 1 : 1-22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</a:t>
            </a:r>
            <a:r>
              <a:rPr lang="en-US" sz="1600" dirty="0" smtClean="0"/>
              <a:t>:  </a:t>
            </a:r>
            <a:r>
              <a:rPr lang="en-US" sz="1600" dirty="0" smtClean="0"/>
              <a:t>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&amp; MC	</a:t>
            </a:r>
            <a:r>
              <a:rPr lang="en-US" sz="1600" dirty="0" smtClean="0"/>
              <a:t>: </a:t>
            </a:r>
            <a:r>
              <a:rPr lang="en-US" sz="1600" dirty="0" err="1" smtClean="0"/>
              <a:t>Fransisca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</a:t>
            </a:r>
            <a:r>
              <a:rPr lang="en-US" sz="1600" dirty="0" smtClean="0"/>
              <a:t>:  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</a:t>
            </a:r>
            <a:r>
              <a:rPr lang="en-US" sz="1600" dirty="0" smtClean="0"/>
              <a:t>: </a:t>
            </a:r>
            <a:r>
              <a:rPr lang="en-US" sz="1600" dirty="0" smtClean="0"/>
              <a:t>L ( 9 ) / P ( 5)</a:t>
            </a:r>
            <a:endParaRPr lang="id-ID" sz="1600" dirty="0" smtClean="0"/>
          </a:p>
          <a:p>
            <a:pPr marL="342900" indent="-342900"/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609600"/>
            <a:ext cx="8153400" cy="578619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Pratama</a:t>
            </a:r>
            <a:r>
              <a:rPr lang="en-US" sz="1600" dirty="0" smtClean="0"/>
              <a:t>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07.30-08.30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/9.00-10.30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 </a:t>
            </a: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Pratama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Mau Kita </a:t>
            </a:r>
            <a:r>
              <a:rPr lang="en-US" sz="1600" dirty="0" err="1" smtClean="0"/>
              <a:t>Setia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Rut 1 : 1-22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 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	: </a:t>
            </a:r>
            <a:r>
              <a:rPr lang="en-US" sz="1600" dirty="0" err="1" smtClean="0"/>
              <a:t>Ibu</a:t>
            </a:r>
            <a:r>
              <a:rPr lang="en-US" sz="1600" dirty="0" smtClean="0"/>
              <a:t> </a:t>
            </a:r>
            <a:r>
              <a:rPr lang="en-US" sz="1600" dirty="0" err="1" smtClean="0"/>
              <a:t>Dewi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</a:t>
            </a:r>
            <a:r>
              <a:rPr lang="en-US" sz="1600" dirty="0" err="1" smtClean="0"/>
              <a:t>Cita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/</a:t>
            </a: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Kolekte</a:t>
            </a:r>
            <a:r>
              <a:rPr lang="en-US" sz="1600" dirty="0" smtClean="0"/>
              <a:t> 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(8) / P ( 21</a:t>
            </a:r>
            <a:r>
              <a:rPr lang="en-US" sz="1600" dirty="0" smtClean="0"/>
              <a:t>)</a:t>
            </a:r>
            <a:endParaRPr lang="id-ID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r>
              <a:rPr lang="en-US" sz="1600" dirty="0" smtClean="0"/>
              <a:t>		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	: 08.00-09.00 </a:t>
            </a:r>
            <a:r>
              <a:rPr lang="en-US" sz="1600" dirty="0" err="1" smtClean="0"/>
              <a:t>wita</a:t>
            </a:r>
            <a:r>
              <a:rPr lang="en-US" sz="1600" dirty="0" smtClean="0"/>
              <a:t>/09.00-10.30 </a:t>
            </a:r>
            <a:r>
              <a:rPr lang="en-US" sz="1600" dirty="0" err="1" smtClean="0"/>
              <a:t>wita</a:t>
            </a:r>
            <a:r>
              <a:rPr lang="en-US" sz="1600" dirty="0" smtClean="0"/>
              <a:t> 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	:</a:t>
            </a:r>
            <a:r>
              <a:rPr lang="en-US" sz="1600" dirty="0" err="1" smtClean="0"/>
              <a:t>Ruang</a:t>
            </a:r>
            <a:r>
              <a:rPr lang="en-US" sz="1600" dirty="0" smtClean="0"/>
              <a:t> </a:t>
            </a:r>
            <a:r>
              <a:rPr lang="en-US" sz="1600" dirty="0" err="1" smtClean="0"/>
              <a:t>Madya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	: </a:t>
            </a:r>
            <a:r>
              <a:rPr lang="en-US" sz="1600" dirty="0" err="1" smtClean="0"/>
              <a:t>Tuhan</a:t>
            </a:r>
            <a:r>
              <a:rPr lang="en-US" sz="1600" dirty="0" smtClean="0"/>
              <a:t> </a:t>
            </a:r>
            <a:r>
              <a:rPr lang="en-US" sz="1600" dirty="0" err="1" smtClean="0"/>
              <a:t>Ingin</a:t>
            </a:r>
            <a:r>
              <a:rPr lang="en-US" sz="1600" dirty="0" smtClean="0"/>
              <a:t> </a:t>
            </a:r>
            <a:r>
              <a:rPr lang="en-US" sz="1600" dirty="0" err="1" smtClean="0"/>
              <a:t>Aku</a:t>
            </a:r>
            <a:r>
              <a:rPr lang="en-US" sz="1600" dirty="0" smtClean="0"/>
              <a:t> </a:t>
            </a:r>
            <a:r>
              <a:rPr lang="en-US" sz="1600" dirty="0" err="1" smtClean="0"/>
              <a:t>Setia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	: Rut 1 : 1-16 &amp; 18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&amp; MC 		: </a:t>
            </a:r>
            <a:r>
              <a:rPr lang="en-US" sz="1600" dirty="0" err="1" smtClean="0"/>
              <a:t>Rucita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	: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	: </a:t>
            </a:r>
            <a:r>
              <a:rPr lang="en-US" sz="1600" dirty="0" err="1" smtClean="0"/>
              <a:t>Anak-anak</a:t>
            </a:r>
            <a:r>
              <a:rPr lang="en-US" sz="1600" dirty="0" smtClean="0"/>
              <a:t> </a:t>
            </a:r>
            <a:r>
              <a:rPr lang="en-US" sz="1600" dirty="0" err="1" smtClean="0"/>
              <a:t>Sekolah</a:t>
            </a:r>
            <a:r>
              <a:rPr lang="en-US" sz="1600" dirty="0" smtClean="0"/>
              <a:t> </a:t>
            </a:r>
            <a:r>
              <a:rPr lang="en-US" sz="1600" dirty="0" err="1" smtClean="0"/>
              <a:t>Minggu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	: L ( 11 ) / P (14 )</a:t>
            </a:r>
          </a:p>
          <a:p>
            <a:pPr marL="342900" indent="-342900">
              <a:buFont typeface="Wingdings" pitchFamily="2" charset="2"/>
              <a:buChar char="v"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304800"/>
            <a:ext cx="8077200" cy="55092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v"/>
            </a:pPr>
            <a:r>
              <a:rPr lang="en-US" sz="1600" dirty="0" err="1" smtClean="0"/>
              <a:t>Kelas</a:t>
            </a:r>
            <a:r>
              <a:rPr lang="en-US" sz="1600" dirty="0" smtClean="0"/>
              <a:t> Tunas </a:t>
            </a:r>
            <a:r>
              <a:rPr lang="en-US" sz="1600" dirty="0" err="1" smtClean="0"/>
              <a:t>Remaja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Waktu</a:t>
            </a:r>
            <a:r>
              <a:rPr lang="en-US" sz="1600" dirty="0" smtClean="0"/>
              <a:t>			: 07.30-08.30  </a:t>
            </a:r>
            <a:r>
              <a:rPr lang="en-US" sz="1600" dirty="0" err="1" smtClean="0"/>
              <a:t>wita</a:t>
            </a:r>
            <a:r>
              <a:rPr lang="en-US" sz="1600" dirty="0" smtClean="0"/>
              <a:t>/ 09.30-10.45 </a:t>
            </a:r>
            <a:r>
              <a:rPr lang="en-US" sz="1600" dirty="0" err="1" smtClean="0"/>
              <a:t>wita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Tempat</a:t>
            </a:r>
            <a:r>
              <a:rPr lang="en-US" sz="1600" dirty="0" smtClean="0"/>
              <a:t>		: </a:t>
            </a:r>
            <a:r>
              <a:rPr lang="en-US" sz="1600" dirty="0" err="1" smtClean="0"/>
              <a:t>Balkon</a:t>
            </a:r>
            <a:r>
              <a:rPr lang="en-US" sz="1600" dirty="0" smtClean="0"/>
              <a:t> </a:t>
            </a:r>
            <a:r>
              <a:rPr lang="en-US" sz="1600" dirty="0" err="1" smtClean="0"/>
              <a:t>Gereja</a:t>
            </a:r>
            <a:r>
              <a:rPr lang="en-US" sz="1600" dirty="0" smtClean="0"/>
              <a:t> GMIT Agape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Tema</a:t>
            </a:r>
            <a:r>
              <a:rPr lang="en-US" sz="1600" dirty="0" smtClean="0"/>
              <a:t>			: </a:t>
            </a:r>
            <a:r>
              <a:rPr lang="en-US" sz="1600" dirty="0" err="1" smtClean="0"/>
              <a:t>Aku</a:t>
            </a:r>
            <a:r>
              <a:rPr lang="en-US" sz="1600" dirty="0" smtClean="0"/>
              <a:t> </a:t>
            </a:r>
            <a:r>
              <a:rPr lang="en-US" sz="1600" dirty="0" err="1" smtClean="0"/>
              <a:t>Bukan</a:t>
            </a:r>
            <a:r>
              <a:rPr lang="en-US" sz="1600" dirty="0" smtClean="0"/>
              <a:t> </a:t>
            </a:r>
            <a:r>
              <a:rPr lang="en-US" sz="1600" dirty="0" err="1" smtClean="0"/>
              <a:t>Anak</a:t>
            </a:r>
            <a:r>
              <a:rPr lang="en-US" sz="1600" dirty="0" smtClean="0"/>
              <a:t> </a:t>
            </a:r>
            <a:r>
              <a:rPr lang="en-US" sz="1600" dirty="0" err="1" smtClean="0"/>
              <a:t>Bawang</a:t>
            </a: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Pembimbing</a:t>
            </a:r>
            <a:r>
              <a:rPr lang="en-US" sz="1600" dirty="0" smtClean="0"/>
              <a:t>		: 1 Tim 4: 1-16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Nats</a:t>
            </a:r>
            <a:r>
              <a:rPr lang="en-US" sz="1600" dirty="0" smtClean="0"/>
              <a:t> </a:t>
            </a:r>
            <a:r>
              <a:rPr lang="en-US" sz="1600" dirty="0" err="1" smtClean="0"/>
              <a:t>Hafalan</a:t>
            </a:r>
            <a:r>
              <a:rPr lang="en-US" sz="1600" dirty="0" smtClean="0"/>
              <a:t> 		:  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Pengkotbah</a:t>
            </a:r>
            <a:r>
              <a:rPr lang="en-US" sz="1600" dirty="0" smtClean="0"/>
              <a:t> 		: </a:t>
            </a:r>
            <a:r>
              <a:rPr lang="en-US" sz="1600" dirty="0" err="1" smtClean="0"/>
              <a:t>Kak</a:t>
            </a:r>
            <a:r>
              <a:rPr lang="en-US" sz="1600" dirty="0" smtClean="0"/>
              <a:t> Markus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smtClean="0"/>
              <a:t>MC			: Leon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Pemusik</a:t>
            </a:r>
            <a:r>
              <a:rPr lang="en-US" sz="1600" dirty="0" smtClean="0"/>
              <a:t>		:-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Kolektor</a:t>
            </a:r>
            <a:r>
              <a:rPr lang="en-US" sz="1600" dirty="0" smtClean="0"/>
              <a:t> 		: Kevin Wong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Kehadiran</a:t>
            </a:r>
            <a:r>
              <a:rPr lang="en-US" sz="1600" dirty="0" smtClean="0"/>
              <a:t> 	: L ( 24) / P (2 )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>
              <a:buFont typeface="Wingdings" pitchFamily="2" charset="2"/>
              <a:buChar char="Ø"/>
            </a:pPr>
            <a:endParaRPr lang="en-US" sz="1600" dirty="0" smtClean="0"/>
          </a:p>
          <a:p>
            <a:pPr marL="342900" indent="-342900"/>
            <a:r>
              <a:rPr lang="en-US" sz="1600" dirty="0" smtClean="0"/>
              <a:t>					***********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  <a:p>
            <a:pPr marL="342900" indent="-342900"/>
            <a:endParaRPr lang="en-US" sz="16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533400"/>
            <a:ext cx="8153400" cy="590931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/>
            <a:r>
              <a:rPr lang="en-US" b="1" dirty="0" err="1" smtClean="0"/>
              <a:t>Inti</a:t>
            </a:r>
            <a:r>
              <a:rPr lang="en-US" b="1" dirty="0" smtClean="0"/>
              <a:t> </a:t>
            </a:r>
            <a:r>
              <a:rPr lang="en-US" b="1" dirty="0" err="1" smtClean="0"/>
              <a:t>Khotbah</a:t>
            </a:r>
            <a:r>
              <a:rPr lang="en-US" dirty="0" smtClean="0"/>
              <a:t>	</a:t>
            </a:r>
          </a:p>
          <a:p>
            <a:pPr marL="342900" indent="-342900"/>
            <a:r>
              <a:rPr lang="en-US" dirty="0" smtClean="0"/>
              <a:t>		:</a:t>
            </a:r>
          </a:p>
          <a:p>
            <a:pPr marL="342900" indent="-342900"/>
            <a:r>
              <a:rPr lang="en-US" dirty="0" smtClean="0">
                <a:latin typeface="Rockwell" pitchFamily="18" charset="0"/>
              </a:rPr>
              <a:t>TUHAN MAU KITA SETIA (RUT 1 ;1-22)</a:t>
            </a:r>
          </a:p>
          <a:p>
            <a:pPr marL="342900" indent="-342900"/>
            <a:r>
              <a:rPr lang="en-US" dirty="0" smtClean="0"/>
              <a:t>	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kitab</a:t>
            </a:r>
            <a:r>
              <a:rPr lang="en-US" sz="1400" dirty="0" smtClean="0"/>
              <a:t> </a:t>
            </a:r>
            <a:r>
              <a:rPr lang="en-US" sz="1400" dirty="0" err="1" smtClean="0"/>
              <a:t>ini,dikisah</a:t>
            </a:r>
            <a:r>
              <a:rPr lang="en-US" sz="1400" dirty="0" smtClean="0"/>
              <a:t> </a:t>
            </a:r>
            <a:r>
              <a:rPr lang="en-US" sz="1400" dirty="0" err="1" smtClean="0"/>
              <a:t>kan</a:t>
            </a:r>
            <a:r>
              <a:rPr lang="en-US" sz="1400" dirty="0" smtClean="0"/>
              <a:t> </a:t>
            </a:r>
            <a:r>
              <a:rPr lang="en-US" sz="1400" dirty="0" err="1" smtClean="0"/>
              <a:t>tentang</a:t>
            </a:r>
            <a:r>
              <a:rPr lang="en-US" sz="1400" dirty="0" smtClean="0"/>
              <a:t> </a:t>
            </a:r>
            <a:r>
              <a:rPr lang="en-US" sz="1400" dirty="0" err="1" smtClean="0"/>
              <a:t>bagaimana</a:t>
            </a:r>
            <a:r>
              <a:rPr lang="en-US" sz="1400" dirty="0" smtClean="0"/>
              <a:t> </a:t>
            </a:r>
            <a:r>
              <a:rPr lang="en-US" sz="1400" dirty="0" err="1" smtClean="0"/>
              <a:t>Rut,yang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seorang</a:t>
            </a:r>
            <a:r>
              <a:rPr lang="en-US" sz="1400" dirty="0" smtClean="0"/>
              <a:t> </a:t>
            </a:r>
            <a:r>
              <a:rPr lang="en-US" sz="1400" dirty="0" err="1" smtClean="0"/>
              <a:t>perempuan</a:t>
            </a:r>
            <a:r>
              <a:rPr lang="en-US" sz="1400" dirty="0" smtClean="0"/>
              <a:t> </a:t>
            </a:r>
            <a:r>
              <a:rPr lang="en-US" sz="1400" dirty="0" err="1" smtClean="0"/>
              <a:t>Moab,menantu</a:t>
            </a:r>
            <a:r>
              <a:rPr lang="en-US" sz="1400" dirty="0" smtClean="0"/>
              <a:t> </a:t>
            </a:r>
            <a:r>
              <a:rPr lang="en-US" sz="1400" dirty="0" err="1" smtClean="0"/>
              <a:t>daripada</a:t>
            </a:r>
            <a:r>
              <a:rPr lang="en-US" sz="1400" dirty="0" smtClean="0"/>
              <a:t> Naomi </a:t>
            </a:r>
            <a:r>
              <a:rPr lang="en-US" sz="1400" dirty="0" err="1" smtClean="0"/>
              <a:t>tetap</a:t>
            </a:r>
            <a:r>
              <a:rPr lang="en-US" sz="1400" dirty="0" smtClean="0"/>
              <a:t> </a:t>
            </a:r>
            <a:r>
              <a:rPr lang="en-US" sz="1400" dirty="0" err="1" smtClean="0"/>
              <a:t>setia</a:t>
            </a:r>
            <a:r>
              <a:rPr lang="en-US" sz="1400" dirty="0" smtClean="0"/>
              <a:t> </a:t>
            </a:r>
            <a:r>
              <a:rPr lang="en-US" sz="1400" dirty="0" err="1" smtClean="0"/>
              <a:t>menyertai</a:t>
            </a:r>
            <a:r>
              <a:rPr lang="en-US" sz="1400" dirty="0" smtClean="0"/>
              <a:t> </a:t>
            </a:r>
            <a:r>
              <a:rPr lang="en-US" sz="1400" dirty="0" err="1" smtClean="0"/>
              <a:t>ibu</a:t>
            </a:r>
            <a:r>
              <a:rPr lang="en-US" sz="1400" dirty="0" smtClean="0"/>
              <a:t> </a:t>
            </a:r>
            <a:r>
              <a:rPr lang="en-US" sz="1400" dirty="0" err="1" smtClean="0"/>
              <a:t>mertuanya</a:t>
            </a:r>
            <a:r>
              <a:rPr lang="en-US" sz="1400" dirty="0" smtClean="0"/>
              <a:t> </a:t>
            </a:r>
            <a:r>
              <a:rPr lang="en-US" sz="1400" dirty="0" err="1" smtClean="0"/>
              <a:t>pulang</a:t>
            </a:r>
            <a:r>
              <a:rPr lang="en-US" sz="1400" dirty="0" smtClean="0"/>
              <a:t> </a:t>
            </a:r>
            <a:r>
              <a:rPr lang="en-US" sz="1400" dirty="0" err="1" smtClean="0"/>
              <a:t>kembali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tanah</a:t>
            </a:r>
            <a:r>
              <a:rPr lang="en-US" sz="1400" dirty="0" smtClean="0"/>
              <a:t> </a:t>
            </a:r>
            <a:r>
              <a:rPr lang="en-US" sz="1400" dirty="0" err="1" smtClean="0"/>
              <a:t>Betlehem-Yehuda</a:t>
            </a:r>
            <a:r>
              <a:rPr lang="en-US" sz="1400" dirty="0" smtClean="0"/>
              <a:t> (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saat</a:t>
            </a:r>
            <a:r>
              <a:rPr lang="en-US" sz="1400" dirty="0" smtClean="0"/>
              <a:t> </a:t>
            </a:r>
            <a:r>
              <a:rPr lang="en-US" sz="1400" dirty="0" err="1" smtClean="0"/>
              <a:t>itu</a:t>
            </a:r>
            <a:r>
              <a:rPr lang="en-US" sz="1400" dirty="0" smtClean="0"/>
              <a:t> </a:t>
            </a:r>
            <a:r>
              <a:rPr lang="en-US" sz="1400" dirty="0" err="1" smtClean="0"/>
              <a:t>mereka</a:t>
            </a:r>
            <a:r>
              <a:rPr lang="en-US" sz="1400" dirty="0" smtClean="0"/>
              <a:t> </a:t>
            </a:r>
            <a:r>
              <a:rPr lang="en-US" sz="1400" dirty="0" err="1" smtClean="0"/>
              <a:t>tinggal</a:t>
            </a:r>
            <a:r>
              <a:rPr lang="en-US" sz="1400" dirty="0" smtClean="0"/>
              <a:t> </a:t>
            </a:r>
            <a:r>
              <a:rPr lang="en-US" sz="1400" dirty="0" err="1" smtClean="0"/>
              <a:t>didaerah</a:t>
            </a:r>
            <a:r>
              <a:rPr lang="en-US" sz="1400" dirty="0" smtClean="0"/>
              <a:t> Moab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orang</a:t>
            </a:r>
            <a:r>
              <a:rPr lang="en-US" sz="1400" dirty="0" smtClean="0"/>
              <a:t> </a:t>
            </a:r>
            <a:r>
              <a:rPr lang="en-US" sz="1400" dirty="0" err="1" smtClean="0"/>
              <a:t>asing</a:t>
            </a:r>
            <a:r>
              <a:rPr lang="en-US" sz="1400" dirty="0" smtClean="0"/>
              <a:t>).Rut </a:t>
            </a:r>
            <a:r>
              <a:rPr lang="en-US" sz="1400" dirty="0" err="1" smtClean="0"/>
              <a:t>tetap</a:t>
            </a:r>
            <a:r>
              <a:rPr lang="en-US" sz="1400" dirty="0" smtClean="0"/>
              <a:t> </a:t>
            </a:r>
            <a:r>
              <a:rPr lang="en-US" sz="1400" dirty="0" err="1" smtClean="0"/>
              <a:t>setia</a:t>
            </a:r>
            <a:r>
              <a:rPr lang="en-US" sz="1400" dirty="0" smtClean="0"/>
              <a:t> </a:t>
            </a:r>
            <a:r>
              <a:rPr lang="en-US" sz="1400" dirty="0" err="1" smtClean="0"/>
              <a:t>menyertai</a:t>
            </a:r>
            <a:r>
              <a:rPr lang="en-US" sz="1400" dirty="0" smtClean="0"/>
              <a:t> &amp; </a:t>
            </a:r>
            <a:r>
              <a:rPr lang="en-US" sz="1400" dirty="0" err="1" smtClean="0"/>
              <a:t>melayani</a:t>
            </a:r>
            <a:r>
              <a:rPr lang="en-US" sz="1400" dirty="0" smtClean="0"/>
              <a:t> </a:t>
            </a:r>
            <a:r>
              <a:rPr lang="en-US" sz="1400" dirty="0" err="1" smtClean="0"/>
              <a:t>Naomi,ibu</a:t>
            </a:r>
            <a:r>
              <a:rPr lang="en-US" sz="1400" dirty="0" smtClean="0"/>
              <a:t> </a:t>
            </a:r>
            <a:r>
              <a:rPr lang="en-US" sz="1400" dirty="0" err="1" smtClean="0"/>
              <a:t>mertuanya,walaupun</a:t>
            </a:r>
            <a:r>
              <a:rPr lang="en-US" sz="1400" dirty="0" smtClean="0"/>
              <a:t> </a:t>
            </a:r>
            <a:r>
              <a:rPr lang="en-US" sz="1400" dirty="0" err="1" smtClean="0"/>
              <a:t>sudah</a:t>
            </a:r>
            <a:r>
              <a:rPr lang="en-US" sz="1400" dirty="0" smtClean="0"/>
              <a:t> </a:t>
            </a:r>
            <a:r>
              <a:rPr lang="en-US" sz="1400" dirty="0" err="1" smtClean="0"/>
              <a:t>ditinggal</a:t>
            </a:r>
            <a:r>
              <a:rPr lang="en-US" sz="1400" dirty="0" smtClean="0"/>
              <a:t> </a:t>
            </a:r>
            <a:r>
              <a:rPr lang="en-US" sz="1400" dirty="0" err="1" smtClean="0"/>
              <a:t>mati</a:t>
            </a:r>
            <a:r>
              <a:rPr lang="en-US" sz="1400" dirty="0" smtClean="0"/>
              <a:t> </a:t>
            </a:r>
            <a:r>
              <a:rPr lang="en-US" sz="1400" dirty="0" err="1" smtClean="0"/>
              <a:t>suami</a:t>
            </a:r>
            <a:r>
              <a:rPr lang="en-US" sz="1400" dirty="0" smtClean="0"/>
              <a:t> </a:t>
            </a:r>
            <a:r>
              <a:rPr lang="en-US" sz="1400" dirty="0" err="1" smtClean="0"/>
              <a:t>nya,sama</a:t>
            </a:r>
            <a:r>
              <a:rPr lang="en-US" sz="1400" dirty="0" smtClean="0"/>
              <a:t> </a:t>
            </a:r>
            <a:r>
              <a:rPr lang="en-US" sz="1400" dirty="0" err="1" smtClean="0"/>
              <a:t>seperti</a:t>
            </a:r>
            <a:r>
              <a:rPr lang="en-US" sz="1400" dirty="0" smtClean="0"/>
              <a:t> Naomi yang </a:t>
            </a:r>
            <a:r>
              <a:rPr lang="en-US" sz="1400" dirty="0" err="1" smtClean="0"/>
              <a:t>telah</a:t>
            </a:r>
            <a:r>
              <a:rPr lang="en-US" sz="1400" dirty="0" smtClean="0"/>
              <a:t> </a:t>
            </a:r>
            <a:r>
              <a:rPr lang="en-US" sz="1400" dirty="0" err="1" smtClean="0"/>
              <a:t>ditinggal</a:t>
            </a:r>
            <a:r>
              <a:rPr lang="en-US" sz="1400" dirty="0" smtClean="0"/>
              <a:t> </a:t>
            </a:r>
            <a:r>
              <a:rPr lang="en-US" sz="1400" dirty="0" err="1" smtClean="0"/>
              <a:t>mati</a:t>
            </a:r>
            <a:r>
              <a:rPr lang="en-US" sz="1400" dirty="0" smtClean="0"/>
              <a:t> </a:t>
            </a:r>
            <a:r>
              <a:rPr lang="en-US" sz="1400" dirty="0" err="1" smtClean="0"/>
              <a:t>Elimelekh</a:t>
            </a:r>
            <a:r>
              <a:rPr lang="en-US" sz="1400" dirty="0" smtClean="0"/>
              <a:t> </a:t>
            </a:r>
            <a:r>
              <a:rPr lang="en-US" sz="1400" dirty="0" err="1" smtClean="0"/>
              <a:t>suaminya,ayah</a:t>
            </a:r>
            <a:r>
              <a:rPr lang="en-US" sz="1400" dirty="0" smtClean="0"/>
              <a:t> </a:t>
            </a:r>
            <a:r>
              <a:rPr lang="en-US" sz="1400" dirty="0" err="1" smtClean="0"/>
              <a:t>mertua</a:t>
            </a:r>
            <a:r>
              <a:rPr lang="en-US" sz="1400" dirty="0" smtClean="0"/>
              <a:t> </a:t>
            </a:r>
            <a:r>
              <a:rPr lang="en-US" sz="1400" dirty="0" err="1" smtClean="0"/>
              <a:t>Rut.Walau</a:t>
            </a:r>
            <a:r>
              <a:rPr lang="en-US" sz="1400" dirty="0" smtClean="0"/>
              <a:t> </a:t>
            </a:r>
            <a:r>
              <a:rPr lang="en-US" sz="1400" dirty="0" err="1" smtClean="0"/>
              <a:t>banyak</a:t>
            </a:r>
            <a:r>
              <a:rPr lang="en-US" sz="1400" dirty="0" smtClean="0"/>
              <a:t> </a:t>
            </a:r>
            <a:r>
              <a:rPr lang="en-US" sz="1400" dirty="0" err="1" smtClean="0"/>
              <a:t>nya</a:t>
            </a:r>
            <a:r>
              <a:rPr lang="en-US" sz="1400" dirty="0" smtClean="0"/>
              <a:t> </a:t>
            </a:r>
            <a:r>
              <a:rPr lang="en-US" sz="1400" dirty="0" err="1" smtClean="0"/>
              <a:t>rintangan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dialami</a:t>
            </a:r>
            <a:r>
              <a:rPr lang="en-US" sz="1400" dirty="0" smtClean="0"/>
              <a:t> </a:t>
            </a:r>
            <a:r>
              <a:rPr lang="en-US" sz="1400" dirty="0" err="1" smtClean="0"/>
              <a:t>oleh</a:t>
            </a:r>
            <a:r>
              <a:rPr lang="en-US" sz="1400" dirty="0" smtClean="0"/>
              <a:t> Rut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perjalanan</a:t>
            </a:r>
            <a:r>
              <a:rPr lang="en-US" sz="1400" dirty="0" smtClean="0"/>
              <a:t> </a:t>
            </a:r>
            <a:r>
              <a:rPr lang="en-US" sz="1400" dirty="0" err="1" smtClean="0"/>
              <a:t>pulang</a:t>
            </a:r>
            <a:r>
              <a:rPr lang="en-US" sz="1400" dirty="0" smtClean="0"/>
              <a:t> </a:t>
            </a:r>
            <a:r>
              <a:rPr lang="en-US" sz="1400" dirty="0" err="1" smtClean="0"/>
              <a:t>kembali</a:t>
            </a:r>
            <a:r>
              <a:rPr lang="en-US" sz="1400" dirty="0" smtClean="0"/>
              <a:t> </a:t>
            </a:r>
            <a:r>
              <a:rPr lang="en-US" sz="1400" dirty="0" err="1" smtClean="0"/>
              <a:t>ke</a:t>
            </a:r>
            <a:r>
              <a:rPr lang="en-US" sz="1400" dirty="0" smtClean="0"/>
              <a:t> </a:t>
            </a:r>
            <a:r>
              <a:rPr lang="en-US" sz="1400" dirty="0" err="1" smtClean="0"/>
              <a:t>tanah</a:t>
            </a:r>
            <a:r>
              <a:rPr lang="en-US" sz="1400" dirty="0" smtClean="0"/>
              <a:t> </a:t>
            </a:r>
            <a:r>
              <a:rPr lang="en-US" sz="1400" dirty="0" err="1" smtClean="0"/>
              <a:t>Yehuda</a:t>
            </a:r>
            <a:r>
              <a:rPr lang="en-US" sz="1400" dirty="0" smtClean="0"/>
              <a:t> (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saat</a:t>
            </a:r>
            <a:r>
              <a:rPr lang="en-US" sz="1400" dirty="0" smtClean="0"/>
              <a:t> </a:t>
            </a:r>
            <a:r>
              <a:rPr lang="en-US" sz="1400" dirty="0" err="1" smtClean="0"/>
              <a:t>itu,mereka</a:t>
            </a:r>
            <a:r>
              <a:rPr lang="en-US" sz="1400" dirty="0" smtClean="0"/>
              <a:t> </a:t>
            </a:r>
            <a:r>
              <a:rPr lang="en-US" sz="1400" dirty="0" err="1" smtClean="0"/>
              <a:t>tidak</a:t>
            </a:r>
            <a:r>
              <a:rPr lang="en-US" sz="1400" dirty="0" smtClean="0"/>
              <a:t> </a:t>
            </a:r>
            <a:r>
              <a:rPr lang="en-US" sz="1400" dirty="0" err="1" smtClean="0"/>
              <a:t>mempunyai</a:t>
            </a:r>
            <a:r>
              <a:rPr lang="en-US" sz="1400" dirty="0" smtClean="0"/>
              <a:t> </a:t>
            </a:r>
            <a:r>
              <a:rPr lang="en-US" sz="1400" dirty="0" err="1" smtClean="0"/>
              <a:t>apa-apa</a:t>
            </a:r>
            <a:r>
              <a:rPr lang="en-US" sz="1400" dirty="0" smtClean="0"/>
              <a:t> </a:t>
            </a:r>
            <a:r>
              <a:rPr lang="en-US" sz="1400" dirty="0" err="1" smtClean="0"/>
              <a:t>lagi,dan</a:t>
            </a:r>
            <a:r>
              <a:rPr lang="en-US" sz="1400" dirty="0" smtClean="0"/>
              <a:t> Rut </a:t>
            </a:r>
            <a:r>
              <a:rPr lang="en-US" sz="1400" dirty="0" err="1" smtClean="0"/>
              <a:t>pergi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menjadi</a:t>
            </a:r>
            <a:r>
              <a:rPr lang="en-US" sz="1400" dirty="0" smtClean="0"/>
              <a:t> </a:t>
            </a:r>
            <a:r>
              <a:rPr lang="en-US" sz="1400" dirty="0" err="1" smtClean="0"/>
              <a:t>orang</a:t>
            </a:r>
            <a:r>
              <a:rPr lang="en-US" sz="1400" dirty="0" smtClean="0"/>
              <a:t> </a:t>
            </a:r>
            <a:r>
              <a:rPr lang="en-US" sz="1400" dirty="0" err="1" smtClean="0"/>
              <a:t>asing</a:t>
            </a:r>
            <a:r>
              <a:rPr lang="en-US" sz="1400" dirty="0" smtClean="0"/>
              <a:t> </a:t>
            </a:r>
            <a:r>
              <a:rPr lang="en-US" sz="1400" dirty="0" err="1" smtClean="0"/>
              <a:t>ditanah</a:t>
            </a:r>
            <a:r>
              <a:rPr lang="en-US" sz="1400" dirty="0" smtClean="0"/>
              <a:t> </a:t>
            </a:r>
            <a:r>
              <a:rPr lang="en-US" sz="1400" dirty="0" err="1" smtClean="0"/>
              <a:t>Yehuda</a:t>
            </a:r>
            <a:r>
              <a:rPr lang="en-US" sz="1400" dirty="0" smtClean="0"/>
              <a:t>),</a:t>
            </a:r>
            <a:r>
              <a:rPr lang="en-US" sz="1400" dirty="0" err="1" smtClean="0"/>
              <a:t>tetapi</a:t>
            </a:r>
            <a:r>
              <a:rPr lang="en-US" sz="1400" dirty="0" smtClean="0"/>
              <a:t> </a:t>
            </a:r>
            <a:r>
              <a:rPr lang="en-US" sz="1400" dirty="0" err="1" smtClean="0"/>
              <a:t>ia</a:t>
            </a:r>
            <a:r>
              <a:rPr lang="en-US" sz="1400" dirty="0" smtClean="0"/>
              <a:t> </a:t>
            </a:r>
            <a:r>
              <a:rPr lang="en-US" sz="1400" dirty="0" err="1" smtClean="0"/>
              <a:t>tetap</a:t>
            </a:r>
            <a:r>
              <a:rPr lang="en-US" sz="1400" dirty="0" smtClean="0"/>
              <a:t> </a:t>
            </a:r>
            <a:r>
              <a:rPr lang="en-US" sz="1400" dirty="0" err="1" smtClean="0"/>
              <a:t>setia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Naomi.Bahkan</a:t>
            </a:r>
            <a:r>
              <a:rPr lang="en-US" sz="1400" dirty="0" smtClean="0"/>
              <a:t> </a:t>
            </a:r>
            <a:r>
              <a:rPr lang="en-US" sz="1400" dirty="0" err="1" smtClean="0"/>
              <a:t>ia</a:t>
            </a:r>
            <a:r>
              <a:rPr lang="en-US" sz="1400" dirty="0" smtClean="0"/>
              <a:t> </a:t>
            </a:r>
            <a:r>
              <a:rPr lang="en-US" sz="1400" dirty="0" err="1" smtClean="0"/>
              <a:t>tetap</a:t>
            </a:r>
            <a:r>
              <a:rPr lang="en-US" sz="1400" dirty="0" smtClean="0"/>
              <a:t> </a:t>
            </a:r>
            <a:r>
              <a:rPr lang="en-US" sz="1400" dirty="0" err="1" smtClean="0"/>
              <a:t>bersikeras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ikut</a:t>
            </a:r>
            <a:r>
              <a:rPr lang="en-US" sz="1400" dirty="0" smtClean="0"/>
              <a:t> </a:t>
            </a:r>
            <a:r>
              <a:rPr lang="en-US" sz="1400" dirty="0" err="1" smtClean="0"/>
              <a:t>bersama</a:t>
            </a:r>
            <a:r>
              <a:rPr lang="en-US" sz="1400" dirty="0" smtClean="0"/>
              <a:t> Naomi (</a:t>
            </a:r>
            <a:r>
              <a:rPr lang="en-US" sz="1400" dirty="0" err="1" smtClean="0"/>
              <a:t>ayat</a:t>
            </a:r>
            <a:r>
              <a:rPr lang="en-US" sz="1400" dirty="0" smtClean="0"/>
              <a:t> 16).Dan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akhirnya</a:t>
            </a:r>
            <a:r>
              <a:rPr lang="en-US" sz="1400" dirty="0" smtClean="0"/>
              <a:t> </a:t>
            </a:r>
            <a:r>
              <a:rPr lang="en-US" sz="1400" dirty="0" err="1" smtClean="0"/>
              <a:t>ia</a:t>
            </a:r>
            <a:r>
              <a:rPr lang="en-US" sz="1400" dirty="0" smtClean="0"/>
              <a:t> </a:t>
            </a:r>
            <a:r>
              <a:rPr lang="en-US" sz="1400" dirty="0" err="1" smtClean="0"/>
              <a:t>mendapatkan</a:t>
            </a:r>
            <a:r>
              <a:rPr lang="en-US" sz="1400" dirty="0" smtClean="0"/>
              <a:t> </a:t>
            </a:r>
            <a:r>
              <a:rPr lang="en-US" sz="1400" dirty="0" err="1" smtClean="0"/>
              <a:t>kebahagiaan,bukan</a:t>
            </a:r>
            <a:r>
              <a:rPr lang="en-US" sz="1400" dirty="0" smtClean="0"/>
              <a:t> </a:t>
            </a:r>
            <a:r>
              <a:rPr lang="en-US" sz="1400" dirty="0" err="1" smtClean="0"/>
              <a:t>hanya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dirinya</a:t>
            </a:r>
            <a:r>
              <a:rPr lang="en-US" sz="1400" dirty="0" smtClean="0"/>
              <a:t> </a:t>
            </a:r>
            <a:r>
              <a:rPr lang="en-US" sz="1400" dirty="0" err="1" smtClean="0"/>
              <a:t>sendiri,tetapi</a:t>
            </a:r>
            <a:r>
              <a:rPr lang="en-US" sz="1400" dirty="0" smtClean="0"/>
              <a:t> </a:t>
            </a:r>
            <a:r>
              <a:rPr lang="en-US" sz="1400" dirty="0" err="1" smtClean="0"/>
              <a:t>juga</a:t>
            </a:r>
            <a:r>
              <a:rPr lang="en-US" sz="1400" dirty="0" smtClean="0"/>
              <a:t> </a:t>
            </a:r>
            <a:r>
              <a:rPr lang="en-US" sz="1400" dirty="0" err="1" smtClean="0"/>
              <a:t>bagi</a:t>
            </a:r>
            <a:r>
              <a:rPr lang="en-US" sz="1400" dirty="0" smtClean="0"/>
              <a:t> Naomi </a:t>
            </a:r>
            <a:r>
              <a:rPr lang="en-US" sz="1400" dirty="0" err="1" smtClean="0"/>
              <a:t>Ibu</a:t>
            </a:r>
            <a:r>
              <a:rPr lang="en-US" sz="1400" dirty="0" smtClean="0"/>
              <a:t> </a:t>
            </a:r>
            <a:r>
              <a:rPr lang="en-US" sz="1400" dirty="0" err="1" smtClean="0"/>
              <a:t>mertuanya</a:t>
            </a:r>
            <a:r>
              <a:rPr lang="en-US" sz="1400" dirty="0" smtClean="0"/>
              <a:t> </a:t>
            </a:r>
            <a:r>
              <a:rPr lang="en-US" sz="1400" dirty="0" err="1" smtClean="0"/>
              <a:t>itu</a:t>
            </a:r>
            <a:r>
              <a:rPr lang="en-US" sz="1400" dirty="0" smtClean="0"/>
              <a:t>.</a:t>
            </a:r>
          </a:p>
          <a:p>
            <a:pPr marL="342900" indent="-342900"/>
            <a:r>
              <a:rPr lang="en-US" sz="1400" dirty="0" smtClean="0"/>
              <a:t>	</a:t>
            </a:r>
            <a:r>
              <a:rPr lang="en-US" sz="1400" dirty="0" err="1" smtClean="0"/>
              <a:t>Tuhan</a:t>
            </a:r>
            <a:r>
              <a:rPr lang="en-US" sz="1400" dirty="0" smtClean="0"/>
              <a:t> </a:t>
            </a:r>
            <a:r>
              <a:rPr lang="en-US" sz="1400" dirty="0" err="1" smtClean="0"/>
              <a:t>mau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setia</a:t>
            </a:r>
            <a:r>
              <a:rPr lang="en-US" sz="1400" dirty="0" smtClean="0"/>
              <a:t> </a:t>
            </a:r>
            <a:r>
              <a:rPr lang="en-US" sz="1400" dirty="0" err="1" smtClean="0"/>
              <a:t>seperti</a:t>
            </a:r>
            <a:r>
              <a:rPr lang="en-US" sz="1400" dirty="0" smtClean="0"/>
              <a:t> </a:t>
            </a:r>
            <a:r>
              <a:rPr lang="en-US" sz="1400" dirty="0" err="1" smtClean="0"/>
              <a:t>Naomi.Tuhan</a:t>
            </a:r>
            <a:r>
              <a:rPr lang="en-US" sz="1400" dirty="0" smtClean="0"/>
              <a:t> </a:t>
            </a:r>
            <a:r>
              <a:rPr lang="en-US" sz="1400" dirty="0" err="1" smtClean="0"/>
              <a:t>mau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selalu</a:t>
            </a:r>
            <a:r>
              <a:rPr lang="en-US" sz="1400" dirty="0" smtClean="0"/>
              <a:t> </a:t>
            </a:r>
            <a:r>
              <a:rPr lang="en-US" sz="1400" dirty="0" err="1" smtClean="0"/>
              <a:t>mendengarkan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melakukan</a:t>
            </a:r>
            <a:r>
              <a:rPr lang="en-US" sz="1400" dirty="0" smtClean="0"/>
              <a:t> </a:t>
            </a:r>
            <a:r>
              <a:rPr lang="en-US" sz="1400" dirty="0" err="1" smtClean="0"/>
              <a:t>apa</a:t>
            </a:r>
            <a:r>
              <a:rPr lang="en-US" sz="1400" dirty="0" smtClean="0"/>
              <a:t> yang </a:t>
            </a:r>
            <a:r>
              <a:rPr lang="en-US" sz="1400" dirty="0" err="1" smtClean="0"/>
              <a:t>diinginkanNya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hidup</a:t>
            </a:r>
            <a:r>
              <a:rPr lang="en-US" sz="1400" dirty="0" smtClean="0"/>
              <a:t> </a:t>
            </a:r>
            <a:r>
              <a:rPr lang="en-US" sz="1400" dirty="0" err="1" smtClean="0"/>
              <a:t>kita,karena</a:t>
            </a:r>
            <a:r>
              <a:rPr lang="en-US" sz="1400" dirty="0" smtClean="0"/>
              <a:t> </a:t>
            </a:r>
            <a:r>
              <a:rPr lang="en-US" sz="1400" dirty="0" err="1" smtClean="0"/>
              <a:t>Ia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Tuhan,dan</a:t>
            </a:r>
            <a:r>
              <a:rPr lang="en-US" sz="1400" dirty="0" smtClean="0"/>
              <a:t> </a:t>
            </a:r>
            <a:r>
              <a:rPr lang="en-US" sz="1400" dirty="0" err="1" smtClean="0"/>
              <a:t>Ia</a:t>
            </a:r>
            <a:r>
              <a:rPr lang="en-US" sz="1400" dirty="0" smtClean="0"/>
              <a:t> </a:t>
            </a:r>
            <a:r>
              <a:rPr lang="en-US" sz="1400" dirty="0" err="1" smtClean="0"/>
              <a:t>tahu</a:t>
            </a:r>
            <a:r>
              <a:rPr lang="en-US" sz="1400" dirty="0" smtClean="0"/>
              <a:t> yang </a:t>
            </a:r>
            <a:r>
              <a:rPr lang="en-US" sz="1400" dirty="0" err="1" smtClean="0"/>
              <a:t>terbaik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hidup</a:t>
            </a:r>
            <a:r>
              <a:rPr lang="en-US" sz="1400" dirty="0" smtClean="0"/>
              <a:t> </a:t>
            </a:r>
            <a:r>
              <a:rPr lang="en-US" sz="1400" dirty="0" err="1" smtClean="0"/>
              <a:t>kita.Walau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awalnya</a:t>
            </a:r>
            <a:r>
              <a:rPr lang="en-US" sz="1400" dirty="0" smtClean="0"/>
              <a:t> </a:t>
            </a:r>
            <a:r>
              <a:rPr lang="en-US" sz="1400" dirty="0" err="1" smtClean="0"/>
              <a:t>apa</a:t>
            </a:r>
            <a:r>
              <a:rPr lang="en-US" sz="1400" dirty="0" smtClean="0"/>
              <a:t> yang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alamai</a:t>
            </a:r>
            <a:r>
              <a:rPr lang="en-US" sz="1400" dirty="0" smtClean="0"/>
              <a:t> </a:t>
            </a:r>
            <a:r>
              <a:rPr lang="en-US" sz="1400" dirty="0" err="1" smtClean="0"/>
              <a:t>mungkin</a:t>
            </a:r>
            <a:r>
              <a:rPr lang="en-US" sz="1400" dirty="0" smtClean="0"/>
              <a:t> </a:t>
            </a:r>
            <a:r>
              <a:rPr lang="en-US" sz="1400" dirty="0" err="1" smtClean="0"/>
              <a:t>sulit,tetapi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akhirnya</a:t>
            </a:r>
            <a:r>
              <a:rPr lang="en-US" sz="1400" dirty="0" smtClean="0"/>
              <a:t> </a:t>
            </a:r>
            <a:r>
              <a:rPr lang="en-US" sz="1400" dirty="0" err="1" smtClean="0"/>
              <a:t>semua</a:t>
            </a:r>
            <a:r>
              <a:rPr lang="en-US" sz="1400" dirty="0" smtClean="0"/>
              <a:t> </a:t>
            </a:r>
            <a:r>
              <a:rPr lang="en-US" sz="1400" dirty="0" err="1" smtClean="0"/>
              <a:t>itu</a:t>
            </a:r>
            <a:r>
              <a:rPr lang="en-US" sz="1400" dirty="0" smtClean="0"/>
              <a:t> </a:t>
            </a:r>
            <a:r>
              <a:rPr lang="en-US" sz="1400" dirty="0" err="1" smtClean="0"/>
              <a:t>adalah</a:t>
            </a:r>
            <a:r>
              <a:rPr lang="en-US" sz="1400" dirty="0" smtClean="0"/>
              <a:t> </a:t>
            </a:r>
            <a:r>
              <a:rPr lang="en-US" sz="1400" dirty="0" err="1" smtClean="0"/>
              <a:t>jalan</a:t>
            </a:r>
            <a:r>
              <a:rPr lang="en-US" sz="1400" dirty="0" smtClean="0"/>
              <a:t> </a:t>
            </a:r>
            <a:r>
              <a:rPr lang="en-US" sz="1400" dirty="0" err="1" smtClean="0"/>
              <a:t>Tuhan</a:t>
            </a:r>
            <a:r>
              <a:rPr lang="en-US" sz="1400" dirty="0" smtClean="0"/>
              <a:t> </a:t>
            </a:r>
            <a:r>
              <a:rPr lang="en-US" sz="1400" dirty="0" err="1" smtClean="0"/>
              <a:t>untuk</a:t>
            </a:r>
            <a:r>
              <a:rPr lang="en-US" sz="1400" dirty="0" smtClean="0"/>
              <a:t> </a:t>
            </a:r>
            <a:r>
              <a:rPr lang="en-US" sz="1400" dirty="0" err="1" smtClean="0"/>
              <a:t>membawa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kebahagiaan.Amin</a:t>
            </a:r>
            <a:r>
              <a:rPr lang="en-US" sz="1400" dirty="0" smtClean="0"/>
              <a:t>.</a:t>
            </a:r>
          </a:p>
          <a:p>
            <a:pPr marL="342900" indent="-342900"/>
            <a:endParaRPr lang="en-US" sz="1400" dirty="0" smtClean="0"/>
          </a:p>
          <a:p>
            <a:pPr marL="342900" indent="-342900" algn="just"/>
            <a:r>
              <a:rPr lang="en-US" dirty="0" smtClean="0">
                <a:latin typeface="Rockwell" pitchFamily="18" charset="0"/>
              </a:rPr>
              <a:t>AKU BUKAN ANAK BAWANG (1 TIMOTIUS 4 : 1-16)</a:t>
            </a:r>
          </a:p>
          <a:p>
            <a:pPr marL="342900" indent="-342900" algn="just"/>
            <a:r>
              <a:rPr lang="en-US" dirty="0" smtClean="0"/>
              <a:t>	</a:t>
            </a:r>
            <a:r>
              <a:rPr lang="en-US" sz="1400" dirty="0" err="1" smtClean="0"/>
              <a:t>Lewat</a:t>
            </a:r>
            <a:r>
              <a:rPr lang="en-US" sz="1400" dirty="0" smtClean="0"/>
              <a:t> </a:t>
            </a:r>
            <a:r>
              <a:rPr lang="en-US" sz="1400" dirty="0" err="1" smtClean="0"/>
              <a:t>Firman</a:t>
            </a:r>
            <a:r>
              <a:rPr lang="en-US" sz="1400" dirty="0" smtClean="0"/>
              <a:t> </a:t>
            </a:r>
            <a:r>
              <a:rPr lang="en-US" sz="1400" dirty="0" err="1" smtClean="0"/>
              <a:t>ini,kita</a:t>
            </a:r>
            <a:r>
              <a:rPr lang="en-US" sz="1400" dirty="0" smtClean="0"/>
              <a:t> </a:t>
            </a:r>
            <a:r>
              <a:rPr lang="en-US" sz="1400" dirty="0" err="1" smtClean="0"/>
              <a:t>dapat</a:t>
            </a:r>
            <a:r>
              <a:rPr lang="en-US" sz="1400" dirty="0" smtClean="0"/>
              <a:t> </a:t>
            </a:r>
            <a:r>
              <a:rPr lang="en-US" sz="1400" dirty="0" err="1" smtClean="0"/>
              <a:t>menjadikan</a:t>
            </a:r>
            <a:r>
              <a:rPr lang="en-US" sz="1400" dirty="0" smtClean="0"/>
              <a:t> </a:t>
            </a:r>
            <a:r>
              <a:rPr lang="en-US" sz="1400" dirty="0" err="1" smtClean="0"/>
              <a:t>Timotius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teladan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</a:t>
            </a:r>
            <a:r>
              <a:rPr lang="en-US" sz="1400" dirty="0" err="1" smtClean="0"/>
              <a:t>anak-anak</a:t>
            </a:r>
            <a:r>
              <a:rPr lang="en-US" sz="1400" dirty="0" smtClean="0"/>
              <a:t> </a:t>
            </a:r>
            <a:r>
              <a:rPr lang="en-US" sz="1400" dirty="0" err="1" smtClean="0"/>
              <a:t>Tuhan.Walaupun</a:t>
            </a:r>
            <a:r>
              <a:rPr lang="en-US" sz="1400" dirty="0" smtClean="0"/>
              <a:t> </a:t>
            </a:r>
            <a:r>
              <a:rPr lang="en-US" sz="1400" dirty="0" err="1" smtClean="0"/>
              <a:t>usia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masih</a:t>
            </a:r>
            <a:r>
              <a:rPr lang="en-US" sz="1400" dirty="0" smtClean="0"/>
              <a:t> </a:t>
            </a:r>
            <a:r>
              <a:rPr lang="en-US" sz="1400" dirty="0" err="1" smtClean="0"/>
              <a:t>sangat</a:t>
            </a:r>
            <a:r>
              <a:rPr lang="en-US" sz="1400" dirty="0" smtClean="0"/>
              <a:t> </a:t>
            </a:r>
            <a:r>
              <a:rPr lang="en-US" sz="1400" dirty="0" err="1" smtClean="0"/>
              <a:t>muda,dan</a:t>
            </a:r>
            <a:r>
              <a:rPr lang="en-US" sz="1400" dirty="0" smtClean="0"/>
              <a:t> </a:t>
            </a:r>
            <a:r>
              <a:rPr lang="en-US" sz="1400" dirty="0" err="1" smtClean="0"/>
              <a:t>orang</a:t>
            </a:r>
            <a:r>
              <a:rPr lang="en-US" sz="1400" dirty="0" smtClean="0"/>
              <a:t> </a:t>
            </a:r>
            <a:r>
              <a:rPr lang="en-US" sz="1400" dirty="0" err="1" smtClean="0"/>
              <a:t>seringkali</a:t>
            </a:r>
            <a:r>
              <a:rPr lang="en-US" sz="1400" dirty="0" smtClean="0"/>
              <a:t> </a:t>
            </a:r>
            <a:r>
              <a:rPr lang="en-US" sz="1400" dirty="0" err="1" smtClean="0"/>
              <a:t>menyebut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sebagai</a:t>
            </a:r>
            <a:r>
              <a:rPr lang="en-US" sz="1400" dirty="0" smtClean="0"/>
              <a:t>  “</a:t>
            </a:r>
            <a:r>
              <a:rPr lang="en-US" sz="1400" dirty="0" err="1" smtClean="0"/>
              <a:t>anak</a:t>
            </a:r>
            <a:r>
              <a:rPr lang="en-US" sz="1400" dirty="0" smtClean="0"/>
              <a:t> </a:t>
            </a:r>
            <a:r>
              <a:rPr lang="en-US" sz="1400" dirty="0" err="1" smtClean="0"/>
              <a:t>bawang”,tetapi</a:t>
            </a:r>
            <a:r>
              <a:rPr lang="en-US" sz="1400" dirty="0" smtClean="0"/>
              <a:t> </a:t>
            </a:r>
            <a:r>
              <a:rPr lang="en-US" sz="1400" dirty="0" err="1" smtClean="0"/>
              <a:t>kita</a:t>
            </a:r>
            <a:r>
              <a:rPr lang="en-US" sz="1400" dirty="0" smtClean="0"/>
              <a:t> </a:t>
            </a:r>
            <a:r>
              <a:rPr lang="en-US" sz="1400" dirty="0" err="1" smtClean="0"/>
              <a:t>harus</a:t>
            </a:r>
            <a:r>
              <a:rPr lang="en-US" sz="1400" dirty="0" smtClean="0"/>
              <a:t> </a:t>
            </a:r>
            <a:r>
              <a:rPr lang="en-US" sz="1400" dirty="0" err="1" smtClean="0"/>
              <a:t>tetap</a:t>
            </a:r>
            <a:r>
              <a:rPr lang="en-US" sz="1400" dirty="0" smtClean="0"/>
              <a:t> </a:t>
            </a:r>
            <a:r>
              <a:rPr lang="en-US" sz="1400" dirty="0" err="1" smtClean="0"/>
              <a:t>menjadi</a:t>
            </a:r>
            <a:r>
              <a:rPr lang="en-US" sz="1400" dirty="0" smtClean="0"/>
              <a:t> </a:t>
            </a:r>
            <a:r>
              <a:rPr lang="en-US" sz="1400" dirty="0" err="1" smtClean="0"/>
              <a:t>teladan.Seperti</a:t>
            </a:r>
            <a:r>
              <a:rPr lang="en-US" sz="1400" dirty="0" smtClean="0"/>
              <a:t>  yang </a:t>
            </a:r>
            <a:r>
              <a:rPr lang="en-US" sz="1400" dirty="0" err="1" smtClean="0"/>
              <a:t>tertulis</a:t>
            </a:r>
            <a:r>
              <a:rPr lang="en-US" sz="1400" dirty="0" smtClean="0"/>
              <a:t> </a:t>
            </a:r>
            <a:r>
              <a:rPr lang="en-US" sz="1400" dirty="0" err="1" smtClean="0"/>
              <a:t>pada</a:t>
            </a:r>
            <a:r>
              <a:rPr lang="en-US" sz="1400" dirty="0" smtClean="0"/>
              <a:t> </a:t>
            </a:r>
            <a:r>
              <a:rPr lang="en-US" sz="1400" dirty="0" err="1" smtClean="0"/>
              <a:t>ayat</a:t>
            </a:r>
            <a:r>
              <a:rPr lang="en-US" sz="1400" dirty="0" smtClean="0"/>
              <a:t> 12 : “</a:t>
            </a:r>
            <a:r>
              <a:rPr lang="en-US" sz="1400" dirty="0" err="1" smtClean="0"/>
              <a:t>Janganlah</a:t>
            </a:r>
            <a:r>
              <a:rPr lang="en-US" sz="1400" dirty="0" smtClean="0"/>
              <a:t> </a:t>
            </a:r>
            <a:r>
              <a:rPr lang="en-US" sz="1400" dirty="0" err="1" smtClean="0"/>
              <a:t>seorang</a:t>
            </a:r>
            <a:r>
              <a:rPr lang="en-US" sz="1400" dirty="0" smtClean="0"/>
              <a:t> pun </a:t>
            </a:r>
            <a:r>
              <a:rPr lang="en-US" sz="1400" dirty="0" err="1" smtClean="0"/>
              <a:t>menganggap</a:t>
            </a:r>
            <a:r>
              <a:rPr lang="en-US" sz="1400" dirty="0" smtClean="0"/>
              <a:t> </a:t>
            </a:r>
            <a:r>
              <a:rPr lang="en-US" sz="1400" dirty="0" err="1" smtClean="0"/>
              <a:t>engkau</a:t>
            </a:r>
            <a:r>
              <a:rPr lang="en-US" sz="1400" dirty="0" smtClean="0"/>
              <a:t> </a:t>
            </a:r>
            <a:r>
              <a:rPr lang="en-US" sz="1400" dirty="0" err="1" smtClean="0"/>
              <a:t>rendah</a:t>
            </a:r>
            <a:r>
              <a:rPr lang="en-US" sz="1400" dirty="0" smtClean="0"/>
              <a:t> </a:t>
            </a:r>
            <a:r>
              <a:rPr lang="en-US" sz="1400" dirty="0" err="1" smtClean="0"/>
              <a:t>karena</a:t>
            </a:r>
            <a:r>
              <a:rPr lang="en-US" sz="1400" dirty="0" smtClean="0"/>
              <a:t> </a:t>
            </a:r>
            <a:r>
              <a:rPr lang="en-US" sz="1400" dirty="0" err="1" smtClean="0"/>
              <a:t>engkau</a:t>
            </a:r>
            <a:r>
              <a:rPr lang="en-US" sz="1400" dirty="0" smtClean="0"/>
              <a:t> </a:t>
            </a:r>
            <a:r>
              <a:rPr lang="en-US" sz="1400" dirty="0" err="1" smtClean="0"/>
              <a:t>muda.Jadilah</a:t>
            </a:r>
            <a:r>
              <a:rPr lang="en-US" sz="1400" dirty="0" smtClean="0"/>
              <a:t> </a:t>
            </a:r>
            <a:r>
              <a:rPr lang="en-US" sz="1400" dirty="0" err="1" smtClean="0"/>
              <a:t>teladan</a:t>
            </a:r>
            <a:r>
              <a:rPr lang="en-US" sz="1400" dirty="0" smtClean="0"/>
              <a:t> </a:t>
            </a:r>
            <a:r>
              <a:rPr lang="en-US" sz="1400" dirty="0" err="1" smtClean="0"/>
              <a:t>bagi</a:t>
            </a:r>
            <a:r>
              <a:rPr lang="en-US" sz="1400" dirty="0" smtClean="0"/>
              <a:t> </a:t>
            </a:r>
            <a:r>
              <a:rPr lang="en-US" sz="1400" dirty="0" err="1" smtClean="0"/>
              <a:t>orang</a:t>
            </a:r>
            <a:r>
              <a:rPr lang="en-US" sz="1400" dirty="0" smtClean="0"/>
              <a:t> –</a:t>
            </a:r>
            <a:r>
              <a:rPr lang="en-US" sz="1400" dirty="0" err="1" smtClean="0"/>
              <a:t>orang</a:t>
            </a:r>
            <a:r>
              <a:rPr lang="en-US" sz="1400" dirty="0" smtClean="0"/>
              <a:t> </a:t>
            </a:r>
            <a:r>
              <a:rPr lang="en-US" sz="1400" dirty="0" err="1" smtClean="0"/>
              <a:t>percaya,dalam</a:t>
            </a:r>
            <a:r>
              <a:rPr lang="en-US" sz="1400" dirty="0" smtClean="0"/>
              <a:t> </a:t>
            </a:r>
            <a:r>
              <a:rPr lang="en-US" sz="1400" dirty="0" err="1" smtClean="0"/>
              <a:t>perkataanmu,dalam</a:t>
            </a:r>
            <a:r>
              <a:rPr lang="en-US" sz="1400" dirty="0" smtClean="0"/>
              <a:t> </a:t>
            </a:r>
            <a:r>
              <a:rPr lang="en-US" sz="1400" dirty="0" err="1" smtClean="0"/>
              <a:t>kasihmu,dalam</a:t>
            </a:r>
            <a:r>
              <a:rPr lang="en-US" sz="1400" dirty="0" smtClean="0"/>
              <a:t> </a:t>
            </a:r>
            <a:r>
              <a:rPr lang="en-US" sz="1400" dirty="0" err="1" smtClean="0"/>
              <a:t>kesetiaanmu</a:t>
            </a:r>
            <a:r>
              <a:rPr lang="en-US" sz="1400" dirty="0" smtClean="0"/>
              <a:t> </a:t>
            </a:r>
            <a:r>
              <a:rPr lang="en-US" sz="1400" dirty="0" err="1" smtClean="0"/>
              <a:t>dan</a:t>
            </a:r>
            <a:r>
              <a:rPr lang="en-US" sz="1400" dirty="0" smtClean="0"/>
              <a:t> </a:t>
            </a:r>
            <a:r>
              <a:rPr lang="en-US" sz="1400" dirty="0" err="1" smtClean="0"/>
              <a:t>dalam</a:t>
            </a:r>
            <a:r>
              <a:rPr lang="en-US" sz="1400" dirty="0" smtClean="0"/>
              <a:t> </a:t>
            </a:r>
            <a:r>
              <a:rPr lang="en-US" sz="1400" dirty="0" err="1" smtClean="0"/>
              <a:t>kesucianmu</a:t>
            </a:r>
            <a:r>
              <a:rPr lang="en-US" sz="1400" dirty="0" smtClean="0"/>
              <a:t>.</a:t>
            </a:r>
          </a:p>
          <a:p>
            <a:pPr marL="342900" indent="-342900" algn="just"/>
            <a:r>
              <a:rPr lang="en-US" sz="1400" dirty="0" smtClean="0"/>
              <a:t>	</a:t>
            </a:r>
            <a:r>
              <a:rPr lang="en-US" sz="1400" dirty="0" err="1" smtClean="0"/>
              <a:t>Amin</a:t>
            </a:r>
            <a:r>
              <a:rPr lang="en-US" sz="1400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415</TotalTime>
  <Words>13</Words>
  <Application>Microsoft Office PowerPoint</Application>
  <PresentationFormat>On-screen Show (4:3)</PresentationFormat>
  <Paragraphs>73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Ibadah Refleksi Tema :  Konsisten Melayani Tuhan   </dc:title>
  <dc:creator/>
  <cp:lastModifiedBy>ASUS</cp:lastModifiedBy>
  <cp:revision>276</cp:revision>
  <dcterms:created xsi:type="dcterms:W3CDTF">2006-08-16T00:00:00Z</dcterms:created>
  <dcterms:modified xsi:type="dcterms:W3CDTF">2014-12-04T06:11:14Z</dcterms:modified>
</cp:coreProperties>
</file>