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4079385"/>
            <a:ext cx="5916428" cy="17543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6">
                    <a:lumMod val="75000"/>
                  </a:schemeClr>
                </a:solidFill>
                <a:effectLst/>
                <a:latin typeface="Footlight MT Light" pitchFamily="18" charset="0"/>
              </a:rPr>
              <a:t>Sekolah</a:t>
            </a:r>
            <a:r>
              <a:rPr lang="en-US" sz="5400" b="1" cap="none" spc="0" dirty="0" smtClean="0">
                <a:ln/>
                <a:solidFill>
                  <a:schemeClr val="accent6">
                    <a:lumMod val="75000"/>
                  </a:schemeClr>
                </a:solidFill>
                <a:effectLst/>
                <a:latin typeface="Footlight MT Light" pitchFamily="18" charset="0"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6">
                    <a:lumMod val="75000"/>
                  </a:schemeClr>
                </a:solidFill>
                <a:effectLst/>
                <a:latin typeface="Footlight MT Light" pitchFamily="18" charset="0"/>
              </a:rPr>
              <a:t>Minggu</a:t>
            </a:r>
            <a:r>
              <a:rPr lang="en-US" sz="5400" b="1" cap="none" spc="0" dirty="0" smtClean="0">
                <a:ln/>
                <a:solidFill>
                  <a:schemeClr val="accent6">
                    <a:lumMod val="75000"/>
                  </a:schemeClr>
                </a:solidFill>
                <a:effectLst/>
                <a:latin typeface="Footlight MT Light" pitchFamily="18" charset="0"/>
              </a:rPr>
              <a:t> </a:t>
            </a:r>
            <a:br>
              <a:rPr lang="en-US" sz="5400" b="1" cap="none" spc="0" dirty="0" smtClean="0">
                <a:ln/>
                <a:solidFill>
                  <a:schemeClr val="accent6">
                    <a:lumMod val="75000"/>
                  </a:schemeClr>
                </a:solidFill>
                <a:effectLst/>
                <a:latin typeface="Footlight MT Light" pitchFamily="18" charset="0"/>
              </a:rPr>
            </a:br>
            <a:r>
              <a:rPr lang="en-US" sz="5400" b="1" cap="none" spc="0" dirty="0" smtClean="0">
                <a:ln/>
                <a:solidFill>
                  <a:schemeClr val="accent6">
                    <a:lumMod val="75000"/>
                  </a:schemeClr>
                </a:solidFill>
                <a:effectLst/>
                <a:latin typeface="Footlight MT Light" pitchFamily="18" charset="0"/>
              </a:rPr>
              <a:t> 23 November 2014</a:t>
            </a:r>
            <a:endParaRPr lang="en-US" sz="54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Footlight MT Light" pitchFamily="18" charset="0"/>
            </a:endParaRPr>
          </a:p>
        </p:txBody>
      </p:sp>
      <p:pic>
        <p:nvPicPr>
          <p:cNvPr id="1026" name="Picture 2" descr="I:\dokumentasi gereja\rohani\images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2766" y="1241476"/>
            <a:ext cx="3124200" cy="2501849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910" y="728503"/>
            <a:ext cx="8001000" cy="57554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 A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07.30-09.30  </a:t>
            </a:r>
            <a:r>
              <a:rPr lang="en-US" sz="1600" dirty="0" err="1" smtClean="0"/>
              <a:t>wita</a:t>
            </a:r>
            <a:r>
              <a:rPr lang="en-US" sz="1600" dirty="0" smtClean="0"/>
              <a:t>/ 09.00-10.30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Kecil 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Allah </a:t>
            </a:r>
            <a:r>
              <a:rPr lang="en-US" sz="1600" dirty="0" err="1" smtClean="0"/>
              <a:t>Memilih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Hakim-Hakim 6 : 1-24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&amp; MC	: Lily .B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 		: Indah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(22  ) / P (25 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Kecil B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07.30-09.00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Gereja</a:t>
            </a:r>
            <a:r>
              <a:rPr lang="en-US" sz="1600" dirty="0" smtClean="0"/>
              <a:t> Agape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Memilih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Hakim-Hakim 6 : 1-24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Veronica P </a:t>
            </a:r>
            <a:r>
              <a:rPr lang="en-US" sz="1600" dirty="0" err="1" smtClean="0"/>
              <a:t>Siung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( 6) / P (6 )</a:t>
            </a:r>
          </a:p>
          <a:p>
            <a:pPr marL="342900" indent="-342900"/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609600"/>
            <a:ext cx="8153400" cy="57861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Pratama</a:t>
            </a:r>
            <a:r>
              <a:rPr lang="en-US" sz="1600" dirty="0" smtClean="0"/>
              <a:t>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	: 07.15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 </a:t>
            </a: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Pratama</a:t>
            </a:r>
            <a:r>
              <a:rPr lang="en-US" sz="1600" dirty="0" smtClean="0"/>
              <a:t>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Memilih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	: Hakim-Hakim 6 : 1-24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 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Yanti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Lily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/</a:t>
            </a: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Kolekte</a:t>
            </a:r>
            <a:r>
              <a:rPr lang="en-US" sz="1600" dirty="0" smtClean="0"/>
              <a:t> 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(4) / P ( 16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r>
              <a:rPr lang="en-US" sz="1600" dirty="0" smtClean="0"/>
              <a:t>	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	: 07.30-09.15 </a:t>
            </a:r>
            <a:r>
              <a:rPr lang="en-US" sz="1600" dirty="0" err="1" smtClean="0"/>
              <a:t>wita</a:t>
            </a:r>
            <a:r>
              <a:rPr lang="en-US" sz="1600" dirty="0" smtClean="0"/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Memilih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	: 1 Tim 4 : 12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&amp; MC 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Nyongki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	: </a:t>
            </a:r>
            <a:r>
              <a:rPr lang="en-US" sz="1600" dirty="0" err="1" smtClean="0"/>
              <a:t>Anak-anak</a:t>
            </a:r>
            <a:r>
              <a:rPr lang="en-US" sz="1600" dirty="0" smtClean="0"/>
              <a:t>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( 12 ) / P (12 )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470" y="685800"/>
            <a:ext cx="8077200" cy="52629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Tunas </a:t>
            </a:r>
            <a:r>
              <a:rPr lang="en-US" sz="1600" dirty="0" err="1" smtClean="0"/>
              <a:t>Remaja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	: 7.15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 </a:t>
            </a:r>
            <a:r>
              <a:rPr lang="en-US" sz="1600" dirty="0" err="1" smtClean="0"/>
              <a:t>Balkon</a:t>
            </a:r>
            <a:r>
              <a:rPr lang="en-US" sz="1600" dirty="0" smtClean="0"/>
              <a:t> </a:t>
            </a:r>
            <a:r>
              <a:rPr lang="en-US" sz="1600" dirty="0" err="1" smtClean="0"/>
              <a:t>Gereja</a:t>
            </a:r>
            <a:r>
              <a:rPr lang="en-US" sz="1600" dirty="0" smtClean="0"/>
              <a:t> GMIT Agape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Decision Making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	: 1 Raja-Raja 3 : 16-28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Theresia</a:t>
            </a:r>
            <a:r>
              <a:rPr lang="en-US" sz="1600" dirty="0" smtClean="0"/>
              <a:t> </a:t>
            </a:r>
            <a:r>
              <a:rPr lang="en-US" sz="1600" dirty="0" err="1" smtClean="0"/>
              <a:t>Guinta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</a:t>
            </a:r>
            <a:r>
              <a:rPr lang="en-US" sz="1600" dirty="0" err="1" smtClean="0"/>
              <a:t>Habel</a:t>
            </a:r>
            <a:r>
              <a:rPr lang="en-US" sz="1600" dirty="0" smtClean="0"/>
              <a:t> </a:t>
            </a:r>
            <a:r>
              <a:rPr lang="en-US" sz="1600" dirty="0" err="1" smtClean="0"/>
              <a:t>Djami</a:t>
            </a:r>
            <a:r>
              <a:rPr lang="en-US" sz="1600" dirty="0" smtClean="0"/>
              <a:t> &amp; Pedro </a:t>
            </a:r>
            <a:r>
              <a:rPr lang="en-US" sz="1600" dirty="0" err="1" smtClean="0"/>
              <a:t>Nussy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	: Louis </a:t>
            </a:r>
            <a:r>
              <a:rPr lang="en-US" sz="1600" dirty="0" err="1" smtClean="0"/>
              <a:t>Mauboy</a:t>
            </a:r>
            <a:r>
              <a:rPr lang="en-US" sz="1600" dirty="0" smtClean="0"/>
              <a:t> &amp; Bryan .W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( 19 ) / P ( 2)</a:t>
            </a:r>
          </a:p>
          <a:p>
            <a:pPr marL="342900" indent="-342900"/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/>
            <a:r>
              <a:rPr lang="en-US" sz="1600" dirty="0" smtClean="0"/>
              <a:t>					***********</a:t>
            </a:r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153400" cy="59093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b="1" dirty="0" err="1" smtClean="0"/>
              <a:t>Inti</a:t>
            </a:r>
            <a:r>
              <a:rPr lang="en-US" b="1" dirty="0" smtClean="0"/>
              <a:t> </a:t>
            </a:r>
            <a:r>
              <a:rPr lang="en-US" b="1" dirty="0" err="1" smtClean="0"/>
              <a:t>Khotbah</a:t>
            </a:r>
            <a:r>
              <a:rPr lang="en-US" dirty="0" smtClean="0"/>
              <a:t>			:</a:t>
            </a:r>
          </a:p>
          <a:p>
            <a:pPr marL="342900" indent="-342900"/>
            <a:r>
              <a:rPr lang="en-US" dirty="0" smtClean="0">
                <a:latin typeface="Rockwell" pitchFamily="18" charset="0"/>
              </a:rPr>
              <a:t>Hakim-Hakim 6 : 1-24 (Gideon </a:t>
            </a:r>
            <a:r>
              <a:rPr lang="en-US" dirty="0" err="1" smtClean="0">
                <a:latin typeface="Rockwell" pitchFamily="18" charset="0"/>
              </a:rPr>
              <a:t>diangkat</a:t>
            </a:r>
            <a:r>
              <a:rPr lang="en-US" dirty="0" smtClean="0">
                <a:latin typeface="Rockwell" pitchFamily="18" charset="0"/>
              </a:rPr>
              <a:t> </a:t>
            </a:r>
            <a:r>
              <a:rPr lang="en-US" dirty="0" err="1" smtClean="0">
                <a:latin typeface="Rockwell" pitchFamily="18" charset="0"/>
              </a:rPr>
              <a:t>menjadi</a:t>
            </a:r>
            <a:r>
              <a:rPr lang="en-US" dirty="0" smtClean="0">
                <a:latin typeface="Rockwell" pitchFamily="18" charset="0"/>
              </a:rPr>
              <a:t> hakim)</a:t>
            </a:r>
          </a:p>
          <a:p>
            <a:pPr marL="342900" indent="-342900"/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yang </a:t>
            </a:r>
            <a:r>
              <a:rPr lang="en-US" dirty="0" err="1" smtClean="0"/>
              <a:t>berkehendak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</a:t>
            </a:r>
            <a:r>
              <a:rPr lang="en-US" dirty="0" err="1" smtClean="0"/>
              <a:t>kita,maka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menyertai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kita,seperti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memanggil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mengangkat</a:t>
            </a:r>
            <a:r>
              <a:rPr lang="en-US" dirty="0" smtClean="0"/>
              <a:t> Gideon </a:t>
            </a:r>
            <a:r>
              <a:rPr lang="en-US" dirty="0" err="1" smtClean="0"/>
              <a:t>menjadi</a:t>
            </a:r>
            <a:r>
              <a:rPr lang="en-US" dirty="0" smtClean="0"/>
              <a:t> hakim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menolong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Israel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penindasan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Midian</a:t>
            </a:r>
            <a:r>
              <a:rPr lang="en-US" dirty="0" smtClean="0"/>
              <a:t>.</a:t>
            </a:r>
          </a:p>
          <a:p>
            <a:pPr marL="342900" indent="-342900"/>
            <a:r>
              <a:rPr lang="en-US" dirty="0" smtClean="0"/>
              <a:t>	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taat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</a:t>
            </a:r>
          </a:p>
          <a:p>
            <a:pPr marL="342900" indent="-342900"/>
            <a:r>
              <a:rPr lang="en-US" dirty="0" smtClean="0">
                <a:latin typeface="Rockwell" pitchFamily="18" charset="0"/>
              </a:rPr>
              <a:t>1 </a:t>
            </a:r>
            <a:r>
              <a:rPr lang="en-US" dirty="0" err="1" smtClean="0">
                <a:latin typeface="Rockwell" pitchFamily="18" charset="0"/>
              </a:rPr>
              <a:t>Timotius</a:t>
            </a:r>
            <a:r>
              <a:rPr lang="en-US" dirty="0" smtClean="0">
                <a:latin typeface="Rockwell" pitchFamily="18" charset="0"/>
              </a:rPr>
              <a:t> 4 : 12 (</a:t>
            </a:r>
            <a:r>
              <a:rPr lang="en-US" dirty="0" err="1" smtClean="0">
                <a:latin typeface="Rockwell" pitchFamily="18" charset="0"/>
              </a:rPr>
              <a:t>Tuhan</a:t>
            </a:r>
            <a:r>
              <a:rPr lang="en-US" dirty="0" smtClean="0">
                <a:latin typeface="Rockwell" pitchFamily="18" charset="0"/>
              </a:rPr>
              <a:t> </a:t>
            </a:r>
            <a:r>
              <a:rPr lang="en-US" dirty="0" err="1" smtClean="0">
                <a:latin typeface="Rockwell" pitchFamily="18" charset="0"/>
              </a:rPr>
              <a:t>Memilih</a:t>
            </a:r>
            <a:r>
              <a:rPr lang="en-US" dirty="0" smtClean="0">
                <a:latin typeface="Rockwell" pitchFamily="18" charset="0"/>
              </a:rPr>
              <a:t>)</a:t>
            </a:r>
          </a:p>
          <a:p>
            <a:pPr marL="342900" indent="-342900"/>
            <a:r>
              <a:rPr lang="en-US" dirty="0" smtClean="0"/>
              <a:t>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: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pun </a:t>
            </a:r>
            <a:r>
              <a:rPr lang="en-US" dirty="0" err="1" smtClean="0"/>
              <a:t>menganggap</a:t>
            </a:r>
            <a:r>
              <a:rPr lang="en-US" dirty="0" smtClean="0"/>
              <a:t> </a:t>
            </a:r>
            <a:r>
              <a:rPr lang="en-US" dirty="0" err="1" smtClean="0"/>
              <a:t>engkau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engkau</a:t>
            </a:r>
            <a:r>
              <a:rPr lang="en-US" dirty="0" smtClean="0"/>
              <a:t> </a:t>
            </a:r>
            <a:r>
              <a:rPr lang="en-US" dirty="0" err="1" smtClean="0"/>
              <a:t>muda.Jadilah</a:t>
            </a:r>
            <a:r>
              <a:rPr lang="en-US" dirty="0" smtClean="0"/>
              <a:t> </a:t>
            </a:r>
            <a:r>
              <a:rPr lang="en-US" dirty="0" err="1" smtClean="0"/>
              <a:t>teladan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</a:t>
            </a:r>
            <a:r>
              <a:rPr lang="en-US" dirty="0" err="1" smtClean="0"/>
              <a:t>percaya,dalam</a:t>
            </a:r>
            <a:r>
              <a:rPr lang="en-US" dirty="0" smtClean="0"/>
              <a:t> </a:t>
            </a:r>
            <a:r>
              <a:rPr lang="en-US" dirty="0" err="1" smtClean="0"/>
              <a:t>perkataanmu,dalam</a:t>
            </a:r>
            <a:r>
              <a:rPr lang="en-US" dirty="0" smtClean="0"/>
              <a:t> </a:t>
            </a:r>
            <a:r>
              <a:rPr lang="en-US" dirty="0" err="1" smtClean="0"/>
              <a:t>kasihmu,dalam</a:t>
            </a:r>
            <a:r>
              <a:rPr lang="en-US" dirty="0" smtClean="0"/>
              <a:t> </a:t>
            </a:r>
            <a:r>
              <a:rPr lang="en-US" dirty="0" err="1" smtClean="0"/>
              <a:t>kesetiaanmu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kesucianmu</a:t>
            </a:r>
            <a:r>
              <a:rPr lang="en-US" dirty="0" smtClean="0"/>
              <a:t>.</a:t>
            </a:r>
          </a:p>
          <a:p>
            <a:pPr marL="342900" indent="-342900"/>
            <a:r>
              <a:rPr lang="en-US" dirty="0" smtClean="0"/>
              <a:t>	</a:t>
            </a:r>
            <a:r>
              <a:rPr lang="en-US" dirty="0" err="1" smtClean="0"/>
              <a:t>Ayat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kita,bahwa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melayaniNya,maka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agar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teladan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</a:t>
            </a:r>
            <a:r>
              <a:rPr lang="en-US" dirty="0" err="1" smtClean="0"/>
              <a:t>kita.Ia</a:t>
            </a:r>
            <a:r>
              <a:rPr lang="en-US" dirty="0" smtClean="0"/>
              <a:t> </a:t>
            </a:r>
            <a:r>
              <a:rPr lang="en-US" dirty="0" err="1" smtClean="0"/>
              <a:t>menginginkan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agar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muda.Ia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kemudaan</a:t>
            </a:r>
            <a:r>
              <a:rPr lang="en-US" dirty="0" smtClean="0"/>
              <a:t> </a:t>
            </a:r>
            <a:r>
              <a:rPr lang="en-US" dirty="0" err="1" smtClean="0"/>
              <a:t>itu,justru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teladan,agar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muliakan</a:t>
            </a:r>
            <a:r>
              <a:rPr lang="en-US" dirty="0" smtClean="0"/>
              <a:t>. </a:t>
            </a:r>
          </a:p>
          <a:p>
            <a:pPr marL="342900" indent="-342900" algn="just"/>
            <a:r>
              <a:rPr lang="en-US" dirty="0" smtClean="0">
                <a:latin typeface="Rockwell" pitchFamily="18" charset="0"/>
              </a:rPr>
              <a:t>1 Raja-Raja 3 : 16-28 (</a:t>
            </a:r>
            <a:r>
              <a:rPr lang="en-US" dirty="0" err="1" smtClean="0">
                <a:latin typeface="Rockwell" pitchFamily="18" charset="0"/>
              </a:rPr>
              <a:t>Hikmat</a:t>
            </a:r>
            <a:r>
              <a:rPr lang="en-US" dirty="0" smtClean="0">
                <a:latin typeface="Rockwell" pitchFamily="18" charset="0"/>
              </a:rPr>
              <a:t> </a:t>
            </a:r>
            <a:r>
              <a:rPr lang="en-US" dirty="0" err="1" smtClean="0">
                <a:latin typeface="Rockwell" pitchFamily="18" charset="0"/>
              </a:rPr>
              <a:t>Salomo</a:t>
            </a:r>
            <a:r>
              <a:rPr lang="en-US" dirty="0" smtClean="0">
                <a:latin typeface="Rockwell" pitchFamily="18" charset="0"/>
              </a:rPr>
              <a:t> </a:t>
            </a:r>
            <a:r>
              <a:rPr lang="en-US" dirty="0" err="1" smtClean="0">
                <a:latin typeface="Rockwell" pitchFamily="18" charset="0"/>
              </a:rPr>
              <a:t>Pada</a:t>
            </a:r>
            <a:r>
              <a:rPr lang="en-US" dirty="0" smtClean="0">
                <a:latin typeface="Rockwell" pitchFamily="18" charset="0"/>
              </a:rPr>
              <a:t> </a:t>
            </a:r>
            <a:r>
              <a:rPr lang="en-US" dirty="0" err="1" smtClean="0">
                <a:latin typeface="Rockwell" pitchFamily="18" charset="0"/>
              </a:rPr>
              <a:t>Waktu</a:t>
            </a:r>
            <a:r>
              <a:rPr lang="en-US" dirty="0" smtClean="0">
                <a:latin typeface="Rockwell" pitchFamily="18" charset="0"/>
              </a:rPr>
              <a:t> </a:t>
            </a:r>
            <a:r>
              <a:rPr lang="en-US" dirty="0" err="1" smtClean="0">
                <a:latin typeface="Rockwell" pitchFamily="18" charset="0"/>
              </a:rPr>
              <a:t>Memberi</a:t>
            </a:r>
            <a:r>
              <a:rPr lang="en-US" dirty="0" smtClean="0">
                <a:latin typeface="Rockwell" pitchFamily="18" charset="0"/>
              </a:rPr>
              <a:t> </a:t>
            </a:r>
            <a:r>
              <a:rPr lang="en-US" dirty="0" err="1" smtClean="0">
                <a:latin typeface="Rockwell" pitchFamily="18" charset="0"/>
              </a:rPr>
              <a:t>Keputusan</a:t>
            </a:r>
            <a:r>
              <a:rPr lang="en-US" dirty="0" smtClean="0">
                <a:latin typeface="Rockwell" pitchFamily="18" charset="0"/>
              </a:rPr>
              <a:t>)</a:t>
            </a:r>
          </a:p>
          <a:p>
            <a:pPr marL="342900" indent="-342900" algn="just"/>
            <a:r>
              <a:rPr lang="en-US" dirty="0" smtClean="0"/>
              <a:t>	</a:t>
            </a:r>
            <a:r>
              <a:rPr lang="en-US" dirty="0" err="1" smtClean="0"/>
              <a:t>Hikmat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Allah </a:t>
            </a:r>
            <a:r>
              <a:rPr lang="en-US" dirty="0" err="1" smtClean="0"/>
              <a:t>sajalah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- 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kita.Karena</a:t>
            </a:r>
            <a:r>
              <a:rPr lang="en-US" dirty="0" smtClean="0"/>
              <a:t> </a:t>
            </a:r>
            <a:r>
              <a:rPr lang="en-US" dirty="0" err="1" smtClean="0"/>
              <a:t>itu,mintalah</a:t>
            </a:r>
            <a:r>
              <a:rPr lang="en-US" dirty="0" smtClean="0"/>
              <a:t> </a:t>
            </a:r>
            <a:r>
              <a:rPr lang="en-US" dirty="0" err="1" smtClean="0"/>
              <a:t>hikmat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Allah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hikmat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342</TotalTime>
  <Words>13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236</cp:revision>
  <dcterms:created xsi:type="dcterms:W3CDTF">2006-08-16T00:00:00Z</dcterms:created>
  <dcterms:modified xsi:type="dcterms:W3CDTF">2014-12-04T06:05:22Z</dcterms:modified>
</cp:coreProperties>
</file>