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56" r:id="rId2"/>
    <p:sldId id="263" r:id="rId3"/>
    <p:sldId id="264" r:id="rId4"/>
    <p:sldId id="265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2454B-D9DF-4449-B246-A502BCF186F1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F34FD-77A0-496F-AD1F-DDA9A49D1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886200"/>
            <a:ext cx="7772400" cy="1676399"/>
          </a:xfrm>
        </p:spPr>
        <p:txBody>
          <a:bodyPr>
            <a:noAutofit/>
          </a:bodyPr>
          <a:lstStyle/>
          <a:p>
            <a:pPr algn="ctr"/>
            <a:r>
              <a:rPr lang="en-US" dirty="0" err="1" smtClean="0"/>
              <a:t>Sekolah</a:t>
            </a:r>
            <a:r>
              <a:rPr lang="en-US" dirty="0" smtClean="0"/>
              <a:t> </a:t>
            </a:r>
            <a:r>
              <a:rPr lang="en-US" dirty="0" err="1" smtClean="0"/>
              <a:t>Minggu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2 November 2014</a:t>
            </a:r>
            <a:endParaRPr lang="en-US" dirty="0"/>
          </a:p>
        </p:txBody>
      </p:sp>
      <p:pic>
        <p:nvPicPr>
          <p:cNvPr id="1026" name="Picture 2" descr="F:\dokumentasi gereja\foto\hasil brows\jesu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58259" y="595755"/>
            <a:ext cx="3866341" cy="29126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609600"/>
            <a:ext cx="8382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1600" dirty="0" err="1" smtClean="0"/>
              <a:t>Kelas</a:t>
            </a:r>
            <a:r>
              <a:rPr lang="en-US" sz="1600" dirty="0" smtClean="0"/>
              <a:t> </a:t>
            </a:r>
            <a:r>
              <a:rPr lang="en-US" sz="1600" dirty="0" err="1" smtClean="0"/>
              <a:t>kecil</a:t>
            </a:r>
            <a:r>
              <a:rPr lang="en-US" sz="1600" dirty="0" smtClean="0"/>
              <a:t> A	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Waktu</a:t>
            </a:r>
            <a:r>
              <a:rPr lang="en-US" sz="1600" dirty="0" smtClean="0"/>
              <a:t>		: 07.30-09.00  </a:t>
            </a:r>
            <a:r>
              <a:rPr lang="en-US" sz="1600" dirty="0" err="1" smtClean="0"/>
              <a:t>wita</a:t>
            </a:r>
            <a:r>
              <a:rPr lang="en-US" sz="1600" dirty="0" smtClean="0"/>
              <a:t>/ 09.-10.15 </a:t>
            </a:r>
            <a:r>
              <a:rPr lang="en-US" sz="1600" dirty="0" err="1" smtClean="0"/>
              <a:t>wita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Tempat</a:t>
            </a:r>
            <a:r>
              <a:rPr lang="en-US" sz="1600" dirty="0" smtClean="0"/>
              <a:t>		: </a:t>
            </a:r>
            <a:r>
              <a:rPr lang="en-US" sz="1600" dirty="0" err="1" smtClean="0"/>
              <a:t>Sekolah</a:t>
            </a:r>
            <a:r>
              <a:rPr lang="en-US" sz="1600" dirty="0" smtClean="0"/>
              <a:t> </a:t>
            </a:r>
            <a:r>
              <a:rPr lang="en-US" sz="1600" dirty="0" err="1" smtClean="0"/>
              <a:t>Minggu</a:t>
            </a:r>
            <a:r>
              <a:rPr lang="en-US" sz="1600" dirty="0" smtClean="0"/>
              <a:t> GMIT Agape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Tema</a:t>
            </a:r>
            <a:r>
              <a:rPr lang="en-US" sz="1600" dirty="0" smtClean="0"/>
              <a:t>			: </a:t>
            </a:r>
            <a:r>
              <a:rPr lang="en-US" sz="1600" dirty="0" err="1" smtClean="0"/>
              <a:t>Tuhan</a:t>
            </a:r>
            <a:r>
              <a:rPr lang="en-US" sz="1600" dirty="0" smtClean="0"/>
              <a:t> </a:t>
            </a:r>
            <a:r>
              <a:rPr lang="en-US" sz="1600" dirty="0" err="1" smtClean="0"/>
              <a:t>Berkuasa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Nats</a:t>
            </a:r>
            <a:r>
              <a:rPr lang="en-US" sz="1600" dirty="0" smtClean="0"/>
              <a:t> </a:t>
            </a:r>
            <a:r>
              <a:rPr lang="en-US" sz="1600" dirty="0" err="1" smtClean="0"/>
              <a:t>Pembimbing</a:t>
            </a:r>
            <a:r>
              <a:rPr lang="en-US" sz="1600" dirty="0" smtClean="0"/>
              <a:t>	: </a:t>
            </a:r>
            <a:r>
              <a:rPr lang="en-US" sz="1600" dirty="0" err="1" smtClean="0"/>
              <a:t>Josua</a:t>
            </a:r>
            <a:r>
              <a:rPr lang="en-US" sz="1600" dirty="0" smtClean="0"/>
              <a:t> 6 :1-27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Nats</a:t>
            </a:r>
            <a:r>
              <a:rPr lang="en-US" sz="1600" dirty="0" smtClean="0"/>
              <a:t> </a:t>
            </a:r>
            <a:r>
              <a:rPr lang="en-US" sz="1600" dirty="0" err="1" smtClean="0"/>
              <a:t>Hafalan</a:t>
            </a:r>
            <a:r>
              <a:rPr lang="en-US" sz="1600" dirty="0" smtClean="0"/>
              <a:t> 		: 1 </a:t>
            </a:r>
            <a:r>
              <a:rPr lang="en-US" sz="1600" dirty="0" err="1" smtClean="0"/>
              <a:t>Petrus</a:t>
            </a:r>
            <a:r>
              <a:rPr lang="en-US" sz="1600" dirty="0" smtClean="0"/>
              <a:t> 5 : 11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Pengkotbah</a:t>
            </a:r>
            <a:r>
              <a:rPr lang="en-US" sz="1600" dirty="0" smtClean="0"/>
              <a:t> 		: </a:t>
            </a:r>
            <a:r>
              <a:rPr lang="en-US" sz="1600" dirty="0" err="1" smtClean="0"/>
              <a:t>Kak</a:t>
            </a:r>
            <a:r>
              <a:rPr lang="en-US" sz="1600" dirty="0" smtClean="0"/>
              <a:t> Iren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smtClean="0"/>
              <a:t>MC			: </a:t>
            </a:r>
            <a:r>
              <a:rPr lang="en-US" sz="1600" dirty="0" err="1" smtClean="0"/>
              <a:t>Ibu</a:t>
            </a:r>
            <a:r>
              <a:rPr lang="en-US" sz="1600" dirty="0" smtClean="0"/>
              <a:t> </a:t>
            </a:r>
            <a:r>
              <a:rPr lang="en-US" sz="1600" dirty="0" err="1" smtClean="0"/>
              <a:t>Dewi</a:t>
            </a:r>
            <a:r>
              <a:rPr lang="en-US" sz="1600" dirty="0" smtClean="0"/>
              <a:t> / </a:t>
            </a:r>
            <a:r>
              <a:rPr lang="en-US" sz="1600" dirty="0" err="1" smtClean="0"/>
              <a:t>Kak</a:t>
            </a:r>
            <a:r>
              <a:rPr lang="en-US" sz="1600" dirty="0" smtClean="0"/>
              <a:t> Lily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Pemusik</a:t>
            </a:r>
            <a:r>
              <a:rPr lang="en-US" sz="1600" dirty="0" smtClean="0"/>
              <a:t>		:-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Kolektor</a:t>
            </a:r>
            <a:r>
              <a:rPr lang="en-US" sz="1600" dirty="0" smtClean="0"/>
              <a:t> 		: Lenny Lay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Jumlah</a:t>
            </a:r>
            <a:r>
              <a:rPr lang="en-US" sz="1600" dirty="0" smtClean="0"/>
              <a:t> </a:t>
            </a:r>
            <a:r>
              <a:rPr lang="en-US" sz="1600" dirty="0" err="1" smtClean="0"/>
              <a:t>Kehadiran</a:t>
            </a:r>
            <a:r>
              <a:rPr lang="en-US" sz="1600" dirty="0" smtClean="0"/>
              <a:t> 	: L (22  ) / P (18 </a:t>
            </a:r>
            <a:r>
              <a:rPr lang="en-US" sz="1600" dirty="0" smtClean="0"/>
              <a:t>)</a:t>
            </a:r>
            <a:endParaRPr lang="id-ID" sz="1600" dirty="0" smtClean="0"/>
          </a:p>
          <a:p>
            <a:pPr marL="342900" indent="-342900"/>
            <a:endParaRPr lang="en-US" sz="1600" dirty="0" smtClean="0"/>
          </a:p>
          <a:p>
            <a:pPr marL="342900" indent="-342900">
              <a:buFont typeface="Wingdings" pitchFamily="2" charset="2"/>
              <a:buChar char="v"/>
            </a:pPr>
            <a:r>
              <a:rPr lang="en-US" sz="1600" dirty="0" err="1" smtClean="0"/>
              <a:t>Kelas</a:t>
            </a:r>
            <a:r>
              <a:rPr lang="en-US" sz="1600" dirty="0" smtClean="0"/>
              <a:t> Kecil B	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Waktu</a:t>
            </a:r>
            <a:r>
              <a:rPr lang="en-US" sz="1600" dirty="0" smtClean="0"/>
              <a:t>		: 07.00-08.30 </a:t>
            </a:r>
            <a:r>
              <a:rPr lang="en-US" sz="1600" dirty="0" err="1" smtClean="0"/>
              <a:t>wita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Tempat</a:t>
            </a:r>
            <a:r>
              <a:rPr lang="en-US" sz="1600" dirty="0" smtClean="0"/>
              <a:t>		: </a:t>
            </a:r>
            <a:r>
              <a:rPr lang="en-US" sz="1600" dirty="0" err="1" smtClean="0"/>
              <a:t>Ruang</a:t>
            </a:r>
            <a:r>
              <a:rPr lang="en-US" sz="1600" dirty="0" smtClean="0"/>
              <a:t> Kecil B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Tema</a:t>
            </a:r>
            <a:r>
              <a:rPr lang="en-US" sz="1600" dirty="0" smtClean="0"/>
              <a:t>			: </a:t>
            </a:r>
            <a:r>
              <a:rPr lang="en-US" sz="1600" dirty="0" err="1" smtClean="0"/>
              <a:t>Tuhan</a:t>
            </a:r>
            <a:r>
              <a:rPr lang="en-US" sz="1600" dirty="0" smtClean="0"/>
              <a:t> </a:t>
            </a:r>
            <a:r>
              <a:rPr lang="en-US" sz="1600" dirty="0" err="1" smtClean="0"/>
              <a:t>Berkuasa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Nats</a:t>
            </a:r>
            <a:r>
              <a:rPr lang="en-US" sz="1600" dirty="0" smtClean="0"/>
              <a:t> </a:t>
            </a:r>
            <a:r>
              <a:rPr lang="en-US" sz="1600" dirty="0" err="1" smtClean="0"/>
              <a:t>Pembimbing</a:t>
            </a:r>
            <a:r>
              <a:rPr lang="en-US" sz="1600" dirty="0" smtClean="0"/>
              <a:t>	: </a:t>
            </a:r>
            <a:r>
              <a:rPr lang="en-US" sz="1600" dirty="0" err="1" smtClean="0"/>
              <a:t>Josua</a:t>
            </a:r>
            <a:r>
              <a:rPr lang="en-US" sz="1600" dirty="0" smtClean="0"/>
              <a:t> 6 :1-27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Nats</a:t>
            </a:r>
            <a:r>
              <a:rPr lang="en-US" sz="1600" dirty="0" smtClean="0"/>
              <a:t> </a:t>
            </a:r>
            <a:r>
              <a:rPr lang="en-US" sz="1600" dirty="0" err="1" smtClean="0"/>
              <a:t>Hafalan</a:t>
            </a:r>
            <a:r>
              <a:rPr lang="en-US" sz="1600" dirty="0" smtClean="0"/>
              <a:t> 		: </a:t>
            </a:r>
            <a:r>
              <a:rPr lang="en-US" sz="1600" dirty="0" err="1" smtClean="0"/>
              <a:t>Ayub</a:t>
            </a:r>
            <a:r>
              <a:rPr lang="en-US" sz="1600" dirty="0" smtClean="0"/>
              <a:t> 36:22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Pengkotbah</a:t>
            </a:r>
            <a:r>
              <a:rPr lang="en-US" sz="1600" dirty="0" smtClean="0"/>
              <a:t> 		: </a:t>
            </a:r>
            <a:r>
              <a:rPr lang="en-US" sz="1600" dirty="0" err="1" smtClean="0"/>
              <a:t>Fransisca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smtClean="0"/>
              <a:t>MC			: </a:t>
            </a:r>
            <a:r>
              <a:rPr lang="en-US" sz="1600" dirty="0" err="1" smtClean="0"/>
              <a:t>Ibu</a:t>
            </a:r>
            <a:r>
              <a:rPr lang="en-US" sz="1600" dirty="0" smtClean="0"/>
              <a:t> </a:t>
            </a:r>
            <a:r>
              <a:rPr lang="en-US" sz="1600" dirty="0" err="1" smtClean="0"/>
              <a:t>Dewi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Pemusik</a:t>
            </a:r>
            <a:r>
              <a:rPr lang="en-US" sz="1600" dirty="0" smtClean="0"/>
              <a:t>		:-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Kolektor</a:t>
            </a:r>
            <a:r>
              <a:rPr lang="en-US" sz="1600" dirty="0" smtClean="0"/>
              <a:t> 		: </a:t>
            </a:r>
            <a:r>
              <a:rPr lang="en-US" sz="1600" dirty="0" err="1" smtClean="0"/>
              <a:t>Viona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Jumlah</a:t>
            </a:r>
            <a:r>
              <a:rPr lang="en-US" sz="1600" dirty="0" smtClean="0"/>
              <a:t> </a:t>
            </a:r>
            <a:r>
              <a:rPr lang="en-US" sz="1600" dirty="0" err="1" smtClean="0"/>
              <a:t>Kehadiran</a:t>
            </a:r>
            <a:r>
              <a:rPr lang="en-US" sz="1600" dirty="0" smtClean="0"/>
              <a:t> 	: L ( 10 ) / P (4 )</a:t>
            </a:r>
          </a:p>
          <a:p>
            <a:pPr marL="342900" indent="-342900"/>
            <a:r>
              <a:rPr lang="en-US" sz="1600" dirty="0" smtClean="0"/>
              <a:t> 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533400"/>
            <a:ext cx="8458200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US" sz="1600" dirty="0" err="1" smtClean="0"/>
              <a:t>Kelas</a:t>
            </a:r>
            <a:r>
              <a:rPr lang="en-US" sz="1600" dirty="0" smtClean="0"/>
              <a:t> </a:t>
            </a:r>
            <a:r>
              <a:rPr lang="en-US" sz="1600" dirty="0" err="1" smtClean="0"/>
              <a:t>Pratama</a:t>
            </a:r>
            <a:r>
              <a:rPr lang="en-US" sz="1600" dirty="0" smtClean="0"/>
              <a:t>	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Waktu</a:t>
            </a:r>
            <a:r>
              <a:rPr lang="en-US" sz="1600" dirty="0" smtClean="0"/>
              <a:t>			: 07.30-08.30 </a:t>
            </a:r>
            <a:r>
              <a:rPr lang="en-US" sz="1600" dirty="0" err="1" smtClean="0"/>
              <a:t>wita</a:t>
            </a:r>
            <a:r>
              <a:rPr lang="en-US" sz="1600" dirty="0" smtClean="0"/>
              <a:t> / 09.00-10.30 </a:t>
            </a:r>
            <a:r>
              <a:rPr lang="en-US" sz="1600" dirty="0" err="1" smtClean="0"/>
              <a:t>wita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Tempat</a:t>
            </a:r>
            <a:r>
              <a:rPr lang="en-US" sz="1600" dirty="0" smtClean="0"/>
              <a:t>			: </a:t>
            </a:r>
            <a:r>
              <a:rPr lang="en-US" sz="1600" dirty="0" err="1" smtClean="0"/>
              <a:t>Ruang</a:t>
            </a:r>
            <a:r>
              <a:rPr lang="en-US" sz="1600" dirty="0" smtClean="0"/>
              <a:t> </a:t>
            </a:r>
            <a:r>
              <a:rPr lang="en-US" sz="1600" dirty="0" err="1" smtClean="0"/>
              <a:t>Sekolah</a:t>
            </a:r>
            <a:r>
              <a:rPr lang="en-US" sz="1600" dirty="0" smtClean="0"/>
              <a:t> </a:t>
            </a:r>
            <a:r>
              <a:rPr lang="en-US" sz="1600" dirty="0" err="1" smtClean="0"/>
              <a:t>Minggu</a:t>
            </a:r>
            <a:r>
              <a:rPr lang="en-US" sz="1600" dirty="0" smtClean="0"/>
              <a:t> GMIT Agape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Tema</a:t>
            </a:r>
            <a:r>
              <a:rPr lang="en-US" sz="1600" dirty="0" smtClean="0"/>
              <a:t>				: </a:t>
            </a:r>
            <a:r>
              <a:rPr lang="en-US" sz="1600" dirty="0" err="1" smtClean="0"/>
              <a:t>Tuhan</a:t>
            </a:r>
            <a:r>
              <a:rPr lang="en-US" sz="1600" dirty="0" smtClean="0"/>
              <a:t> </a:t>
            </a:r>
            <a:r>
              <a:rPr lang="en-US" sz="1600" dirty="0" err="1" smtClean="0"/>
              <a:t>Berkuasa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Nats</a:t>
            </a:r>
            <a:r>
              <a:rPr lang="en-US" sz="1600" dirty="0" smtClean="0"/>
              <a:t> </a:t>
            </a:r>
            <a:r>
              <a:rPr lang="en-US" sz="1600" dirty="0" err="1" smtClean="0"/>
              <a:t>Pembimbing</a:t>
            </a:r>
            <a:r>
              <a:rPr lang="en-US" sz="1600" dirty="0" smtClean="0"/>
              <a:t>		: </a:t>
            </a:r>
            <a:r>
              <a:rPr lang="en-US" sz="1600" dirty="0" err="1" smtClean="0"/>
              <a:t>Josua</a:t>
            </a:r>
            <a:r>
              <a:rPr lang="en-US" sz="1600" dirty="0" smtClean="0"/>
              <a:t> 6 :1-27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Nats</a:t>
            </a:r>
            <a:r>
              <a:rPr lang="en-US" sz="1600" dirty="0" smtClean="0"/>
              <a:t> </a:t>
            </a:r>
            <a:r>
              <a:rPr lang="en-US" sz="1600" dirty="0" err="1" smtClean="0"/>
              <a:t>Hafalan</a:t>
            </a:r>
            <a:r>
              <a:rPr lang="en-US" sz="1600" dirty="0" smtClean="0"/>
              <a:t> 		 	:  -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Pengkotbah</a:t>
            </a:r>
            <a:r>
              <a:rPr lang="en-US" sz="1600" dirty="0" smtClean="0"/>
              <a:t> 			: </a:t>
            </a:r>
            <a:r>
              <a:rPr lang="en-US" sz="1600" dirty="0" err="1" smtClean="0"/>
              <a:t>Ibu</a:t>
            </a:r>
            <a:r>
              <a:rPr lang="en-US" sz="1600" dirty="0" smtClean="0"/>
              <a:t> </a:t>
            </a:r>
            <a:r>
              <a:rPr lang="en-US" sz="1600" dirty="0" err="1" smtClean="0"/>
              <a:t>Dewi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smtClean="0"/>
              <a:t>MC				: </a:t>
            </a:r>
            <a:r>
              <a:rPr lang="en-US" sz="1600" dirty="0" err="1" smtClean="0"/>
              <a:t>Ibu</a:t>
            </a:r>
            <a:r>
              <a:rPr lang="en-US" sz="1600" dirty="0" smtClean="0"/>
              <a:t> </a:t>
            </a:r>
            <a:r>
              <a:rPr lang="en-US" sz="1600" dirty="0" err="1" smtClean="0"/>
              <a:t>Dewi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Pemusik</a:t>
            </a:r>
            <a:r>
              <a:rPr lang="en-US" sz="1600" dirty="0" smtClean="0"/>
              <a:t>			: -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Kolektor</a:t>
            </a:r>
            <a:r>
              <a:rPr lang="en-US" sz="1600" dirty="0" smtClean="0"/>
              <a:t> 			: -(</a:t>
            </a:r>
            <a:r>
              <a:rPr lang="en-US" sz="1600" dirty="0" err="1" smtClean="0"/>
              <a:t>Gabungan</a:t>
            </a:r>
            <a:r>
              <a:rPr lang="en-US" sz="1600" dirty="0" smtClean="0"/>
              <a:t>)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Jumlah</a:t>
            </a:r>
            <a:r>
              <a:rPr lang="en-US" sz="1600" dirty="0" smtClean="0"/>
              <a:t> </a:t>
            </a:r>
            <a:r>
              <a:rPr lang="en-US" sz="1600" dirty="0" err="1" smtClean="0"/>
              <a:t>Kehadiran</a:t>
            </a:r>
            <a:r>
              <a:rPr lang="en-US" sz="1600" dirty="0" smtClean="0"/>
              <a:t> 		: L (7 ) / P ( 20</a:t>
            </a:r>
            <a:r>
              <a:rPr lang="en-US" sz="1600" dirty="0" smtClean="0"/>
              <a:t>)</a:t>
            </a:r>
            <a:endParaRPr lang="id-ID" sz="1600" dirty="0" smtClean="0"/>
          </a:p>
          <a:p>
            <a:pPr marL="342900" indent="-342900"/>
            <a:endParaRPr lang="en-US" sz="1600" dirty="0" smtClean="0"/>
          </a:p>
          <a:p>
            <a:pPr marL="342900" indent="-342900">
              <a:buFont typeface="Wingdings" pitchFamily="2" charset="2"/>
              <a:buChar char="v"/>
            </a:pPr>
            <a:r>
              <a:rPr lang="en-US" sz="1600" dirty="0" err="1" smtClean="0"/>
              <a:t>Kelas</a:t>
            </a:r>
            <a:r>
              <a:rPr lang="en-US" sz="1600" dirty="0" smtClean="0"/>
              <a:t> </a:t>
            </a:r>
            <a:r>
              <a:rPr lang="en-US" sz="1600" dirty="0" err="1" smtClean="0"/>
              <a:t>Madya</a:t>
            </a:r>
            <a:r>
              <a:rPr lang="en-US" sz="1600" dirty="0" smtClean="0"/>
              <a:t>		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Waktu</a:t>
            </a:r>
            <a:r>
              <a:rPr lang="en-US" sz="1600" dirty="0" smtClean="0"/>
              <a:t>			: 07.30-08.30 </a:t>
            </a:r>
            <a:r>
              <a:rPr lang="en-US" sz="1600" dirty="0" err="1" smtClean="0"/>
              <a:t>wita</a:t>
            </a:r>
            <a:r>
              <a:rPr lang="en-US" sz="1600" dirty="0" smtClean="0"/>
              <a:t> / 09.00-10.40 </a:t>
            </a:r>
            <a:r>
              <a:rPr lang="en-US" sz="1600" dirty="0" err="1" smtClean="0"/>
              <a:t>wita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Tempat</a:t>
            </a:r>
            <a:r>
              <a:rPr lang="en-US" sz="1600" dirty="0" smtClean="0"/>
              <a:t>			:</a:t>
            </a:r>
            <a:r>
              <a:rPr lang="en-US" sz="1600" dirty="0" err="1" smtClean="0"/>
              <a:t>Ruang</a:t>
            </a:r>
            <a:r>
              <a:rPr lang="en-US" sz="1600" dirty="0" smtClean="0"/>
              <a:t> </a:t>
            </a:r>
            <a:r>
              <a:rPr lang="en-US" sz="1600" dirty="0" err="1" smtClean="0"/>
              <a:t>Madya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Tema</a:t>
            </a:r>
            <a:r>
              <a:rPr lang="en-US" sz="1600" dirty="0" smtClean="0"/>
              <a:t>				: </a:t>
            </a:r>
            <a:r>
              <a:rPr lang="en-US" sz="1600" dirty="0" err="1" smtClean="0"/>
              <a:t>Tuhan</a:t>
            </a:r>
            <a:r>
              <a:rPr lang="en-US" sz="1600" dirty="0" smtClean="0"/>
              <a:t> </a:t>
            </a:r>
            <a:r>
              <a:rPr lang="en-US" sz="1600" dirty="0" err="1" smtClean="0"/>
              <a:t>Berkuasa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Nats</a:t>
            </a:r>
            <a:r>
              <a:rPr lang="en-US" sz="1600" dirty="0" smtClean="0"/>
              <a:t> </a:t>
            </a:r>
            <a:r>
              <a:rPr lang="en-US" sz="1600" dirty="0" err="1" smtClean="0"/>
              <a:t>Pembimbing</a:t>
            </a:r>
            <a:r>
              <a:rPr lang="en-US" sz="1600" dirty="0" smtClean="0"/>
              <a:t>		: </a:t>
            </a:r>
            <a:r>
              <a:rPr lang="en-US" sz="1600" dirty="0" err="1" smtClean="0"/>
              <a:t>Josua</a:t>
            </a:r>
            <a:r>
              <a:rPr lang="en-US" sz="1600" dirty="0" smtClean="0"/>
              <a:t> 6 :1-16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Nats</a:t>
            </a:r>
            <a:r>
              <a:rPr lang="en-US" sz="1600" dirty="0" smtClean="0"/>
              <a:t> </a:t>
            </a:r>
            <a:r>
              <a:rPr lang="en-US" sz="1600" dirty="0" err="1" smtClean="0"/>
              <a:t>Hafalan</a:t>
            </a:r>
            <a:r>
              <a:rPr lang="en-US" sz="1600" dirty="0" smtClean="0"/>
              <a:t> 			:  -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Pengkotbah</a:t>
            </a:r>
            <a:r>
              <a:rPr lang="en-US" sz="1600" dirty="0" smtClean="0"/>
              <a:t> 			: </a:t>
            </a:r>
            <a:r>
              <a:rPr lang="en-US" sz="1600" dirty="0" err="1" smtClean="0"/>
              <a:t>Kak</a:t>
            </a:r>
            <a:r>
              <a:rPr lang="en-US" sz="1600" dirty="0" smtClean="0"/>
              <a:t> </a:t>
            </a:r>
            <a:r>
              <a:rPr lang="en-US" sz="1600" dirty="0" err="1" smtClean="0"/>
              <a:t>Cita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smtClean="0"/>
              <a:t>MC				: </a:t>
            </a:r>
            <a:r>
              <a:rPr lang="en-US" sz="1600" dirty="0" err="1" smtClean="0"/>
              <a:t>Kak</a:t>
            </a:r>
            <a:r>
              <a:rPr lang="en-US" sz="1600" dirty="0" smtClean="0"/>
              <a:t> Nikita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Pemusik</a:t>
            </a:r>
            <a:r>
              <a:rPr lang="en-US" sz="1600" dirty="0" smtClean="0"/>
              <a:t>			: </a:t>
            </a:r>
            <a:r>
              <a:rPr lang="en-US" sz="1600" dirty="0" err="1" smtClean="0"/>
              <a:t>Ivana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Kolektor</a:t>
            </a:r>
            <a:r>
              <a:rPr lang="en-US" sz="1600" dirty="0" smtClean="0"/>
              <a:t> 			: </a:t>
            </a:r>
            <a:r>
              <a:rPr lang="en-US" sz="1600" dirty="0" err="1" smtClean="0"/>
              <a:t>Kak</a:t>
            </a:r>
            <a:r>
              <a:rPr lang="en-US" sz="1600" dirty="0" smtClean="0"/>
              <a:t> Nikita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Jumlah</a:t>
            </a:r>
            <a:r>
              <a:rPr lang="en-US" sz="1600" dirty="0" smtClean="0"/>
              <a:t> </a:t>
            </a:r>
            <a:r>
              <a:rPr lang="en-US" sz="1600" dirty="0" err="1" smtClean="0"/>
              <a:t>Kehadiran</a:t>
            </a:r>
            <a:r>
              <a:rPr lang="en-US" sz="1600" dirty="0" smtClean="0"/>
              <a:t> 		: L ( 11 ) / P (16 )</a:t>
            </a:r>
          </a:p>
          <a:p>
            <a:pPr marL="342900" indent="-342900">
              <a:buFont typeface="Wingdings" pitchFamily="2" charset="2"/>
              <a:buChar char="v"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685800"/>
            <a:ext cx="807720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US" sz="1600" dirty="0" err="1" smtClean="0"/>
              <a:t>Kelas</a:t>
            </a:r>
            <a:r>
              <a:rPr lang="en-US" sz="1600" dirty="0" smtClean="0"/>
              <a:t> Kecil B		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Waktu</a:t>
            </a:r>
            <a:r>
              <a:rPr lang="en-US" sz="1600" dirty="0" smtClean="0"/>
              <a:t>			: 08.00-08.45 </a:t>
            </a:r>
            <a:r>
              <a:rPr lang="en-US" sz="1600" dirty="0" err="1" smtClean="0"/>
              <a:t>wita</a:t>
            </a:r>
            <a:r>
              <a:rPr lang="en-US" sz="1600" dirty="0" smtClean="0"/>
              <a:t> / 09.00-10.40 </a:t>
            </a:r>
            <a:r>
              <a:rPr lang="en-US" sz="1600" dirty="0" err="1" smtClean="0"/>
              <a:t>wita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Tempat</a:t>
            </a:r>
            <a:r>
              <a:rPr lang="en-US" sz="1600" dirty="0" smtClean="0"/>
              <a:t>			: </a:t>
            </a:r>
            <a:r>
              <a:rPr lang="en-US" sz="1600" dirty="0" err="1" smtClean="0"/>
              <a:t>Ruang</a:t>
            </a:r>
            <a:r>
              <a:rPr lang="en-US" sz="1600" dirty="0" smtClean="0"/>
              <a:t> </a:t>
            </a:r>
            <a:r>
              <a:rPr lang="en-US" sz="1600" dirty="0" err="1" smtClean="0"/>
              <a:t>Konsistori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Tema</a:t>
            </a:r>
            <a:r>
              <a:rPr lang="en-US" sz="1600" dirty="0" smtClean="0"/>
              <a:t>				: </a:t>
            </a:r>
            <a:r>
              <a:rPr lang="en-US" sz="1600" dirty="0" err="1" smtClean="0"/>
              <a:t>Aku</a:t>
            </a:r>
            <a:r>
              <a:rPr lang="en-US" sz="1600" dirty="0" smtClean="0"/>
              <a:t> </a:t>
            </a:r>
            <a:r>
              <a:rPr lang="en-US" sz="1600" dirty="0" err="1" smtClean="0"/>
              <a:t>bukan</a:t>
            </a:r>
            <a:r>
              <a:rPr lang="en-US" sz="1600" dirty="0" smtClean="0"/>
              <a:t> </a:t>
            </a:r>
            <a:r>
              <a:rPr lang="en-US" sz="1600" dirty="0" err="1" smtClean="0"/>
              <a:t>anak-anak</a:t>
            </a:r>
            <a:r>
              <a:rPr lang="en-US" sz="1600" dirty="0" smtClean="0"/>
              <a:t> </a:t>
            </a:r>
            <a:r>
              <a:rPr lang="en-US" sz="1600" dirty="0" err="1" smtClean="0"/>
              <a:t>lagi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Nats</a:t>
            </a:r>
            <a:r>
              <a:rPr lang="en-US" sz="1600" dirty="0" smtClean="0"/>
              <a:t> </a:t>
            </a:r>
            <a:r>
              <a:rPr lang="en-US" sz="1600" dirty="0" err="1" smtClean="0"/>
              <a:t>Pembimbing</a:t>
            </a:r>
            <a:r>
              <a:rPr lang="en-US" sz="1600" dirty="0" smtClean="0"/>
              <a:t>		: </a:t>
            </a:r>
            <a:r>
              <a:rPr lang="en-US" sz="1600" dirty="0" err="1" smtClean="0"/>
              <a:t>Efesus</a:t>
            </a:r>
            <a:r>
              <a:rPr lang="en-US" sz="1600" dirty="0" smtClean="0"/>
              <a:t> 4:17-32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Nats</a:t>
            </a:r>
            <a:r>
              <a:rPr lang="en-US" sz="1600" dirty="0" smtClean="0"/>
              <a:t> </a:t>
            </a:r>
            <a:r>
              <a:rPr lang="en-US" sz="1600" dirty="0" err="1" smtClean="0"/>
              <a:t>Hafalan</a:t>
            </a:r>
            <a:r>
              <a:rPr lang="en-US" sz="1600" dirty="0" smtClean="0"/>
              <a:t> 			:  -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Pengkotbah</a:t>
            </a:r>
            <a:r>
              <a:rPr lang="en-US" sz="1600" dirty="0" smtClean="0"/>
              <a:t> 			: </a:t>
            </a:r>
            <a:r>
              <a:rPr lang="en-US" sz="1600" dirty="0" err="1" smtClean="0"/>
              <a:t>Pdt.Anthonetha</a:t>
            </a:r>
            <a:r>
              <a:rPr lang="en-US" sz="1600" dirty="0" smtClean="0"/>
              <a:t>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smtClean="0"/>
              <a:t>MC				: -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Pemusik</a:t>
            </a:r>
            <a:r>
              <a:rPr lang="en-US" sz="1600" dirty="0" smtClean="0"/>
              <a:t>			:-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Kolektor</a:t>
            </a:r>
            <a:r>
              <a:rPr lang="en-US" sz="1600" dirty="0" smtClean="0"/>
              <a:t> 			: -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Jumlah</a:t>
            </a:r>
            <a:r>
              <a:rPr lang="en-US" sz="1600" dirty="0" smtClean="0"/>
              <a:t> </a:t>
            </a:r>
            <a:r>
              <a:rPr lang="en-US" sz="1600" dirty="0" err="1" smtClean="0"/>
              <a:t>Kehadiran</a:t>
            </a:r>
            <a:r>
              <a:rPr lang="en-US" sz="1600" dirty="0" smtClean="0"/>
              <a:t> 		: L ( 22 ) / P ( 3)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8875" y="357768"/>
            <a:ext cx="5029200" cy="639762"/>
          </a:xfrm>
        </p:spPr>
        <p:txBody>
          <a:bodyPr>
            <a:noAutofit/>
          </a:bodyPr>
          <a:lstStyle/>
          <a:p>
            <a:r>
              <a:rPr lang="en-US" sz="5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Ruang</a:t>
            </a:r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Karya</a:t>
            </a:r>
            <a:endParaRPr 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8600" y="1219200"/>
            <a:ext cx="8763000" cy="50292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867400" y="935185"/>
            <a:ext cx="3089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Bersama</a:t>
            </a:r>
            <a:r>
              <a:rPr lang="en-US" dirty="0" smtClean="0"/>
              <a:t> </a:t>
            </a:r>
            <a:r>
              <a:rPr lang="en-US" dirty="0" err="1" smtClean="0"/>
              <a:t>Yesus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1"/>
          </p:nvPr>
        </p:nvSpPr>
        <p:spPr>
          <a:xfrm>
            <a:off x="381000" y="4572000"/>
            <a:ext cx="1828800" cy="1447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5791200" y="4495800"/>
            <a:ext cx="2895600" cy="16764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F:\dokumentasi gereja\foto\sekolah minggu\20141102_0833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7090" y="1295400"/>
            <a:ext cx="4294910" cy="4876800"/>
          </a:xfrm>
          <a:prstGeom prst="rect">
            <a:avLst/>
          </a:prstGeom>
          <a:noFill/>
        </p:spPr>
      </p:pic>
      <p:pic>
        <p:nvPicPr>
          <p:cNvPr id="1027" name="Picture 3" descr="F:\dokumentasi gereja\foto\sekolah minggu\20141102_08362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92770" y="1295400"/>
            <a:ext cx="4322630" cy="4876800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2860975" y="6289980"/>
            <a:ext cx="3276600" cy="30777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Prakarya</a:t>
            </a:r>
            <a:r>
              <a:rPr lang="en-US" sz="1400" dirty="0" smtClean="0"/>
              <a:t> : </a:t>
            </a:r>
            <a:r>
              <a:rPr lang="en-US" sz="1400" dirty="0" err="1" smtClean="0"/>
              <a:t>Membuat</a:t>
            </a:r>
            <a:r>
              <a:rPr lang="en-US" sz="1400" dirty="0" smtClean="0"/>
              <a:t>  </a:t>
            </a:r>
            <a:r>
              <a:rPr lang="en-US" sz="1400" dirty="0" err="1" smtClean="0"/>
              <a:t>Tembok</a:t>
            </a:r>
            <a:r>
              <a:rPr lang="en-US" sz="1400" dirty="0" smtClean="0"/>
              <a:t> </a:t>
            </a:r>
            <a:r>
              <a:rPr lang="en-US" sz="1400" dirty="0" err="1" smtClean="0"/>
              <a:t>Yerikho</a:t>
            </a:r>
            <a:endParaRPr lang="en-US" sz="1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</TotalTime>
  <Words>21</Words>
  <Application>Microsoft Office PowerPoint</Application>
  <PresentationFormat>On-screen Show (4:3)</PresentationFormat>
  <Paragraphs>62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Foundry</vt:lpstr>
      <vt:lpstr>Sekolah Minggu   2 November 2014</vt:lpstr>
      <vt:lpstr>Slide 2</vt:lpstr>
      <vt:lpstr>Slide 3</vt:lpstr>
      <vt:lpstr>Slide 4</vt:lpstr>
      <vt:lpstr>Ruang Karya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Ibadah Refleksi Tema :  Konsisten Melayani Tuhan   </dc:title>
  <dc:creator/>
  <cp:lastModifiedBy>ASUS</cp:lastModifiedBy>
  <cp:revision>154</cp:revision>
  <dcterms:created xsi:type="dcterms:W3CDTF">2006-08-16T00:00:00Z</dcterms:created>
  <dcterms:modified xsi:type="dcterms:W3CDTF">2014-12-04T04:29:30Z</dcterms:modified>
</cp:coreProperties>
</file>