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63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dokumentasi gereja\rohani\uiu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762000"/>
            <a:ext cx="2481220" cy="2514600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  <p:pic>
        <p:nvPicPr>
          <p:cNvPr id="1027" name="Picture 3" descr="I:\dokumentasi gereja\rohani\5546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200400"/>
            <a:ext cx="3451087" cy="11906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638800" y="6096000"/>
            <a:ext cx="3352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16 November 2014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001000" cy="6001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err="1" smtClean="0"/>
              <a:t>Ibadah</a:t>
            </a:r>
            <a:r>
              <a:rPr lang="en-US" sz="1600" dirty="0" smtClean="0"/>
              <a:t>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</a:t>
            </a:r>
            <a:r>
              <a:rPr lang="en-US" sz="1600" dirty="0" err="1" smtClean="0"/>
              <a:t>Minggu</a:t>
            </a:r>
            <a:r>
              <a:rPr lang="en-US" sz="1600" dirty="0" smtClean="0"/>
              <a:t> ( </a:t>
            </a:r>
            <a:r>
              <a:rPr lang="en-US" sz="1600" dirty="0" err="1" smtClean="0"/>
              <a:t>Gabungan</a:t>
            </a:r>
            <a:r>
              <a:rPr lang="en-US" sz="1600" dirty="0" smtClean="0"/>
              <a:t> ) </a:t>
            </a:r>
            <a:r>
              <a:rPr lang="en-US" sz="1600" dirty="0" err="1" smtClean="0"/>
              <a:t>Pagi</a:t>
            </a:r>
            <a:r>
              <a:rPr lang="en-US" sz="1600" dirty="0" smtClean="0"/>
              <a:t>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07.00-08.45  </a:t>
            </a:r>
            <a:r>
              <a:rPr lang="en-US" sz="1600" dirty="0" err="1" smtClean="0"/>
              <a:t>wita</a:t>
            </a:r>
            <a:r>
              <a:rPr lang="en-US" sz="1600" dirty="0" smtClean="0"/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Aula </a:t>
            </a:r>
            <a:r>
              <a:rPr lang="en-US" sz="1600" dirty="0" err="1" smtClean="0"/>
              <a:t>Pastori</a:t>
            </a:r>
            <a:r>
              <a:rPr lang="en-US" sz="1600" dirty="0" smtClean="0"/>
              <a:t> 2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Yusuf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</a:t>
            </a:r>
            <a:r>
              <a:rPr lang="en-US" sz="1600" dirty="0" err="1" smtClean="0"/>
              <a:t>Mazmur</a:t>
            </a:r>
            <a:r>
              <a:rPr lang="en-US" sz="1600" dirty="0" smtClean="0"/>
              <a:t> 121 : 7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Yuki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Veri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Orpa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(27  ) / P (26 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Ibadah</a:t>
            </a:r>
            <a:r>
              <a:rPr lang="en-US" sz="1600" dirty="0" smtClean="0"/>
              <a:t>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</a:t>
            </a:r>
            <a:r>
              <a:rPr lang="en-US" sz="1600" dirty="0" err="1" smtClean="0"/>
              <a:t>Minggu</a:t>
            </a:r>
            <a:r>
              <a:rPr lang="en-US" sz="1600" dirty="0" smtClean="0"/>
              <a:t> ( </a:t>
            </a:r>
            <a:r>
              <a:rPr lang="en-US" sz="1600" dirty="0" err="1" smtClean="0"/>
              <a:t>Gabungan</a:t>
            </a:r>
            <a:r>
              <a:rPr lang="en-US" sz="1600" dirty="0" smtClean="0"/>
              <a:t> ) Siang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09.00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Aula </a:t>
            </a:r>
            <a:r>
              <a:rPr lang="en-US" sz="1600" dirty="0" err="1" smtClean="0"/>
              <a:t>Pastori</a:t>
            </a:r>
            <a:r>
              <a:rPr lang="en-US" sz="1600" dirty="0" smtClean="0"/>
              <a:t> 2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Yusuf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</a:t>
            </a:r>
            <a:r>
              <a:rPr lang="en-US" sz="1600" dirty="0" err="1" smtClean="0"/>
              <a:t>Mazmur</a:t>
            </a:r>
            <a:r>
              <a:rPr lang="en-US" sz="1600" dirty="0" smtClean="0"/>
              <a:t> 121 : 7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Yuki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: Lily </a:t>
            </a:r>
            <a:r>
              <a:rPr lang="en-US" sz="1600" dirty="0" err="1" smtClean="0"/>
              <a:t>Boesday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: </a:t>
            </a:r>
            <a:r>
              <a:rPr lang="en-US" sz="1600" dirty="0" err="1" smtClean="0"/>
              <a:t>Leony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( 32) / P (34)</a:t>
            </a:r>
          </a:p>
          <a:p>
            <a:pPr marL="342900" indent="-342900"/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dokumentasi gereja\foto\sekolah minggu\New Folder\20141116_0749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005" y="74052"/>
            <a:ext cx="3589867" cy="21861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2051" name="Picture 3" descr="I:\dokumentasi gereja\foto\sekolah minggu\New Folder\20141116_0749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005" y="2336442"/>
            <a:ext cx="3581400" cy="21336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2052" name="Picture 4" descr="I:\dokumentasi gereja\foto\sekolah minggu\New Folder\20141116_0751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005" y="4572000"/>
            <a:ext cx="3581400" cy="220047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2054" name="Picture 6" descr="I:\dokumentasi gereja\foto\sekolah minggu\New Folder\20141116_08201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2209800"/>
            <a:ext cx="3541689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2055" name="Picture 7" descr="I:\dokumentasi gereja\foto\sekolah minggu\New Folder\20141116_08203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74052"/>
            <a:ext cx="3556716" cy="20595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2056" name="Picture 8" descr="I:\dokumentasi gereja\foto\sekolah minggu\New Folder\20141116_082038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86400" y="4579306"/>
            <a:ext cx="3541689" cy="22142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13" name="TextBox 12"/>
          <p:cNvSpPr txBox="1"/>
          <p:nvPr/>
        </p:nvSpPr>
        <p:spPr>
          <a:xfrm>
            <a:off x="3810000" y="1905000"/>
            <a:ext cx="1447801" cy="20313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rtlCol="0" anchor="ctr" anchorCtr="1">
            <a:spAutoFit/>
          </a:bodyPr>
          <a:lstStyle/>
          <a:p>
            <a:pPr algn="ctr"/>
            <a:r>
              <a:rPr lang="en-US" dirty="0" err="1" smtClean="0">
                <a:solidFill>
                  <a:schemeClr val="tx2"/>
                </a:solidFill>
              </a:rPr>
              <a:t>Ibadah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Sekolah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Minggu</a:t>
            </a:r>
            <a:r>
              <a:rPr lang="en-US" dirty="0" smtClean="0">
                <a:solidFill>
                  <a:schemeClr val="tx2"/>
                </a:solidFill>
              </a:rPr>
              <a:t> &amp; </a:t>
            </a:r>
            <a:r>
              <a:rPr lang="en-US" dirty="0" err="1" smtClean="0">
                <a:solidFill>
                  <a:schemeClr val="tx2"/>
                </a:solidFill>
              </a:rPr>
              <a:t>Kegiatan</a:t>
            </a:r>
            <a:r>
              <a:rPr lang="en-US" dirty="0" smtClean="0">
                <a:solidFill>
                  <a:schemeClr val="tx2"/>
                </a:solidFill>
              </a:rPr>
              <a:t>  </a:t>
            </a:r>
            <a:r>
              <a:rPr lang="en-US" dirty="0" err="1" smtClean="0">
                <a:solidFill>
                  <a:schemeClr val="tx2"/>
                </a:solidFill>
              </a:rPr>
              <a:t>Prakarya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id-ID" dirty="0" smtClean="0">
                <a:solidFill>
                  <a:schemeClr val="tx2"/>
                </a:solidFill>
              </a:rPr>
              <a:t>Menghias Jubah </a:t>
            </a:r>
            <a:r>
              <a:rPr lang="en-US" dirty="0" smtClean="0">
                <a:solidFill>
                  <a:schemeClr val="tx2"/>
                </a:solidFill>
              </a:rPr>
              <a:t>Yusuf </a:t>
            </a:r>
            <a:r>
              <a:rPr lang="en-US" dirty="0" smtClean="0">
                <a:solidFill>
                  <a:schemeClr val="tx2"/>
                </a:solidFill>
              </a:rPr>
              <a:t>) 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400</TotalTime>
  <Words>21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217</cp:revision>
  <dcterms:created xsi:type="dcterms:W3CDTF">2006-08-16T00:00:00Z</dcterms:created>
  <dcterms:modified xsi:type="dcterms:W3CDTF">2014-12-04T06:15:35Z</dcterms:modified>
</cp:coreProperties>
</file>