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454B-D9DF-4449-B246-A502BCF186F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F34FD-77A0-496F-AD1F-DDA9A49D1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772400" cy="762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Ibadah</a:t>
            </a:r>
            <a:r>
              <a:rPr lang="en-US" sz="2800" dirty="0" smtClean="0"/>
              <a:t>  </a:t>
            </a:r>
            <a:r>
              <a:rPr lang="en-US" sz="2800" dirty="0" err="1" smtClean="0"/>
              <a:t>Komisi</a:t>
            </a:r>
            <a:r>
              <a:rPr lang="en-US" sz="2800" dirty="0" smtClean="0"/>
              <a:t> </a:t>
            </a:r>
            <a:r>
              <a:rPr lang="en-US" sz="2800" dirty="0" err="1" smtClean="0"/>
              <a:t>Remaja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Minggu</a:t>
            </a:r>
            <a:r>
              <a:rPr lang="en-US" sz="2800" dirty="0" smtClean="0"/>
              <a:t> 26 </a:t>
            </a:r>
            <a:r>
              <a:rPr lang="en-US" sz="2800" dirty="0" err="1" smtClean="0"/>
              <a:t>Oktober</a:t>
            </a:r>
            <a:r>
              <a:rPr lang="en-US" sz="2800" dirty="0" smtClean="0"/>
              <a:t> &amp; 2 November 2014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066800"/>
            <a:ext cx="64008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KUIS ALKITAB</a:t>
            </a:r>
          </a:p>
          <a:p>
            <a:r>
              <a:rPr lang="en-US" sz="2800" dirty="0" smtClean="0"/>
              <a:t>1 TIMOTIUS,2 TIMOTIUS,TITUS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3074" name="Picture 2" descr="F:\dokumentasi gereja\rohani\lnhj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7115" y="2523941"/>
            <a:ext cx="6068885" cy="3191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4267200" y="2895600"/>
            <a:ext cx="3703755" cy="3466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Gereja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			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Rolland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Kisek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Pengkhotbah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Ev.Foera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Hura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Pemusik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Joshua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Rotu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Kolektor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Tasya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Waktu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17.00-19.00 WITA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 descr="I:\dokumentasi gereja\rohani\hat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2666999" cy="20682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8485"/>
            <a:ext cx="8153400" cy="7159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Ruang</a:t>
            </a:r>
            <a:r>
              <a:rPr kumimoji="0" lang="en-US" sz="40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Karya</a:t>
            </a:r>
            <a:endParaRPr kumimoji="0" lang="en-US" sz="40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14"/>
          <p:cNvSpPr txBox="1"/>
          <p:nvPr/>
        </p:nvSpPr>
        <p:spPr>
          <a:xfrm>
            <a:off x="5943600" y="533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Kerja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Bersama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Yesus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Saja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0040" y="914400"/>
            <a:ext cx="8825360" cy="579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:\dokumentasi gereja\foto\report remaja\20141102_1745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810" y="1219200"/>
            <a:ext cx="3938790" cy="2514600"/>
          </a:xfrm>
          <a:prstGeom prst="rect">
            <a:avLst/>
          </a:prstGeom>
          <a:noFill/>
        </p:spPr>
      </p:pic>
      <p:pic>
        <p:nvPicPr>
          <p:cNvPr id="1027" name="Picture 3" descr="I:\dokumentasi gereja\foto\report remaja\20141102_1809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62400"/>
            <a:ext cx="3975279" cy="2451100"/>
          </a:xfrm>
          <a:prstGeom prst="rect">
            <a:avLst/>
          </a:prstGeom>
          <a:noFill/>
        </p:spPr>
      </p:pic>
      <p:pic>
        <p:nvPicPr>
          <p:cNvPr id="1028" name="Picture 4" descr="I:\dokumentasi gereja\foto\report remaja\20141102_18445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736" y="3962400"/>
            <a:ext cx="3939864" cy="2439295"/>
          </a:xfrm>
          <a:prstGeom prst="rect">
            <a:avLst/>
          </a:prstGeom>
          <a:noFill/>
        </p:spPr>
      </p:pic>
      <p:pic>
        <p:nvPicPr>
          <p:cNvPr id="1029" name="Picture 5" descr="I:\dokumentasi gereja\foto\report remaja\20141102_1846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219200"/>
            <a:ext cx="3963474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Ibadah  Komisi Remaja Minggu 26 Oktober &amp; 2 November 2014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Ibadah Refleksi Tema :  Konsisten Melayani Tuhan   </dc:title>
  <dc:creator/>
  <cp:lastModifiedBy>Update24h_com</cp:lastModifiedBy>
  <cp:revision>136</cp:revision>
  <dcterms:created xsi:type="dcterms:W3CDTF">2006-08-16T00:00:00Z</dcterms:created>
  <dcterms:modified xsi:type="dcterms:W3CDTF">2014-12-12T03:52:58Z</dcterms:modified>
</cp:coreProperties>
</file>