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1001"/>
            <a:ext cx="7772400" cy="762000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Ibadah</a:t>
            </a:r>
            <a:r>
              <a:rPr lang="en-US" sz="2800" dirty="0" smtClean="0"/>
              <a:t>  </a:t>
            </a:r>
            <a:r>
              <a:rPr lang="en-US" sz="2800" dirty="0" err="1" smtClean="0"/>
              <a:t>Komisi</a:t>
            </a:r>
            <a:r>
              <a:rPr lang="en-US" sz="2800" dirty="0" smtClean="0"/>
              <a:t> </a:t>
            </a:r>
            <a:r>
              <a:rPr lang="en-US" sz="2800" dirty="0" err="1" smtClean="0"/>
              <a:t>Remaja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Minggu</a:t>
            </a:r>
            <a:r>
              <a:rPr lang="en-US" sz="2800" dirty="0" smtClean="0"/>
              <a:t> 26 </a:t>
            </a:r>
            <a:r>
              <a:rPr lang="en-US" sz="2800" dirty="0" err="1" smtClean="0"/>
              <a:t>Oktober</a:t>
            </a:r>
            <a:r>
              <a:rPr lang="en-US" sz="2800" dirty="0" smtClean="0"/>
              <a:t> &amp; 2 November 2014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1066800"/>
            <a:ext cx="6400800" cy="99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KUIS ALKITAB</a:t>
            </a:r>
          </a:p>
          <a:p>
            <a:r>
              <a:rPr lang="en-US" sz="2800" dirty="0" smtClean="0"/>
              <a:t>1 TIMOTIUS,2 TIMOTIUS,TITUS</a:t>
            </a:r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3074" name="Picture 2" descr="F:\dokumentasi gereja\rohani\lnhj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7115" y="2523941"/>
            <a:ext cx="6068885" cy="31910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 txBox="1">
            <a:spLocks/>
          </p:cNvSpPr>
          <p:nvPr/>
        </p:nvSpPr>
        <p:spPr>
          <a:xfrm>
            <a:off x="4267200" y="2895600"/>
            <a:ext cx="3703755" cy="34665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Tempat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Gereja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Agape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MC			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Rolland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Kisek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Pengkhotbah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Ev.Foera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Era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Hura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Pemusik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Joshua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Rotu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Kolektor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Tasya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Waktu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17.00-19.00 WITA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2" descr="I:\dokumentasi gereja\rohani\hati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533400"/>
            <a:ext cx="2666999" cy="206828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48485"/>
            <a:ext cx="8153400" cy="7159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Ruang</a:t>
            </a:r>
            <a:r>
              <a:rPr kumimoji="0" lang="en-US" sz="4000" b="1" i="0" u="none" strike="noStrike" kern="1200" cap="none" spc="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Karya</a:t>
            </a:r>
            <a:endParaRPr kumimoji="0" lang="en-US" sz="4000" b="1" i="0" u="none" strike="noStrike" kern="120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14"/>
          <p:cNvSpPr txBox="1"/>
          <p:nvPr/>
        </p:nvSpPr>
        <p:spPr>
          <a:xfrm>
            <a:off x="5943600" y="5334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rgbClr val="FF0000"/>
                </a:solidFill>
              </a:rPr>
              <a:t>(</a:t>
            </a:r>
            <a:r>
              <a:rPr lang="en-US" sz="1400" dirty="0" err="1" smtClean="0">
                <a:solidFill>
                  <a:srgbClr val="FF0000"/>
                </a:solidFill>
              </a:rPr>
              <a:t>Kerja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Bersama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Yesus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Saja</a:t>
            </a:r>
            <a:r>
              <a:rPr lang="en-US" sz="1400" dirty="0" smtClean="0">
                <a:solidFill>
                  <a:srgbClr val="FF0000"/>
                </a:solidFill>
              </a:rPr>
              <a:t>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0040" y="914400"/>
            <a:ext cx="8825360" cy="5791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:\dokumentasi gereja\foto\report remaja\20141102_1745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810" y="1219200"/>
            <a:ext cx="3938790" cy="2514600"/>
          </a:xfrm>
          <a:prstGeom prst="rect">
            <a:avLst/>
          </a:prstGeom>
          <a:noFill/>
        </p:spPr>
      </p:pic>
      <p:pic>
        <p:nvPicPr>
          <p:cNvPr id="1027" name="Picture 3" descr="I:\dokumentasi gereja\foto\report remaja\20141102_18094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962400"/>
            <a:ext cx="3975279" cy="2451100"/>
          </a:xfrm>
          <a:prstGeom prst="rect">
            <a:avLst/>
          </a:prstGeom>
          <a:noFill/>
        </p:spPr>
      </p:pic>
      <p:pic>
        <p:nvPicPr>
          <p:cNvPr id="1028" name="Picture 4" descr="I:\dokumentasi gereja\foto\report remaja\20141102_18445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9736" y="3962400"/>
            <a:ext cx="3939864" cy="2439295"/>
          </a:xfrm>
          <a:prstGeom prst="rect">
            <a:avLst/>
          </a:prstGeom>
          <a:noFill/>
        </p:spPr>
      </p:pic>
      <p:pic>
        <p:nvPicPr>
          <p:cNvPr id="1029" name="Picture 5" descr="I:\dokumentasi gereja\foto\report remaja\20141102_18461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1219200"/>
            <a:ext cx="3963474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18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Ibadah  Komisi Remaja Minggu 26 Oktober &amp; 2 November 2014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Update24h_com</cp:lastModifiedBy>
  <cp:revision>136</cp:revision>
  <dcterms:created xsi:type="dcterms:W3CDTF">2006-08-16T00:00:00Z</dcterms:created>
  <dcterms:modified xsi:type="dcterms:W3CDTF">2014-12-12T03:52:58Z</dcterms:modified>
</cp:coreProperties>
</file>