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6144303" cy="2286000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Ibadah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Komisi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Remaja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Minggu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9 November 2014</a:t>
            </a:r>
            <a:b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Tema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: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Tidak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Bersyukur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Tesalonika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5 : 16-18</a:t>
            </a:r>
            <a:b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endParaRPr lang="en-US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066800"/>
            <a:ext cx="64008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6" name="Picture 2" descr="H:\dokumentasi gereja\rohani\fj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65532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kumentasi gereja\foto\oetune\remaj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457200"/>
            <a:ext cx="3352800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Content Placeholder 3"/>
          <p:cNvSpPr txBox="1">
            <a:spLocks/>
          </p:cNvSpPr>
          <p:nvPr/>
        </p:nvSpPr>
        <p:spPr>
          <a:xfrm>
            <a:off x="1828800" y="4038600"/>
            <a:ext cx="5181600" cy="23621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  <a:r>
              <a:rPr kumimoji="0" lang="id-ID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Gereja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MC			: </a:t>
            </a:r>
            <a:r>
              <a:rPr kumimoji="0" lang="id-ID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Sandra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Padji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Ratu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Pengkhotbah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</a:t>
            </a:r>
            <a:r>
              <a:rPr kumimoji="0" lang="id-ID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Pdt.Yandhi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Manobe,S.Th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Pemusik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  <a:r>
              <a:rPr kumimoji="0" lang="id-ID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Sheila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Mooy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Kolektor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 Maria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Novita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: </a:t>
            </a:r>
            <a:r>
              <a:rPr kumimoji="0" lang="id-ID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17.00-19.00 WITA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</a:t>
            </a:r>
            <a:r>
              <a:rPr lang="id-ID" sz="1600" dirty="0" smtClean="0"/>
              <a:t> </a:t>
            </a:r>
            <a:r>
              <a:rPr lang="en-US" sz="1600" dirty="0" smtClean="0"/>
              <a:t>11 </a:t>
            </a:r>
            <a:r>
              <a:rPr lang="en-US" sz="1600" dirty="0" err="1" smtClean="0"/>
              <a:t>Orang</a:t>
            </a:r>
            <a:r>
              <a:rPr lang="en-US" sz="1600" dirty="0" smtClean="0"/>
              <a:t> (L/P : 7/4)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1327"/>
            <a:ext cx="8458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Khotbah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1 </a:t>
            </a:r>
            <a:r>
              <a:rPr lang="en-US" b="1" dirty="0" err="1" smtClean="0"/>
              <a:t>Tesalonika</a:t>
            </a:r>
            <a:r>
              <a:rPr lang="en-US" b="1" dirty="0" smtClean="0"/>
              <a:t> 5 :  16-18</a:t>
            </a:r>
          </a:p>
          <a:p>
            <a:r>
              <a:rPr lang="en-US" b="1" dirty="0" err="1" smtClean="0"/>
              <a:t>Bersukacitalah</a:t>
            </a:r>
            <a:r>
              <a:rPr lang="en-US" b="1" dirty="0" smtClean="0"/>
              <a:t> </a:t>
            </a:r>
            <a:r>
              <a:rPr lang="en-US" b="1" dirty="0" err="1" smtClean="0"/>
              <a:t>senantiasa.Tetaplah</a:t>
            </a:r>
            <a:r>
              <a:rPr lang="en-US" b="1" dirty="0" smtClean="0"/>
              <a:t> </a:t>
            </a:r>
            <a:r>
              <a:rPr lang="en-US" b="1" dirty="0" err="1" smtClean="0"/>
              <a:t>berdoa.Mengucap</a:t>
            </a:r>
            <a:r>
              <a:rPr lang="en-US" b="1" dirty="0" smtClean="0"/>
              <a:t> </a:t>
            </a:r>
            <a:r>
              <a:rPr lang="en-US" b="1" dirty="0" err="1" smtClean="0"/>
              <a:t>syukurlah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segala</a:t>
            </a:r>
            <a:r>
              <a:rPr lang="en-US" b="1" dirty="0" smtClean="0"/>
              <a:t> </a:t>
            </a:r>
            <a:r>
              <a:rPr lang="en-US" b="1" dirty="0" err="1" smtClean="0"/>
              <a:t>hal,sebab</a:t>
            </a:r>
            <a:r>
              <a:rPr lang="en-US" b="1" dirty="0" smtClean="0"/>
              <a:t> </a:t>
            </a:r>
            <a:r>
              <a:rPr lang="en-US" b="1" dirty="0" err="1" smtClean="0"/>
              <a:t>itulah</a:t>
            </a:r>
            <a:r>
              <a:rPr lang="en-US" b="1" dirty="0" smtClean="0"/>
              <a:t> yang </a:t>
            </a:r>
            <a:r>
              <a:rPr lang="en-US" b="1" dirty="0" err="1" smtClean="0"/>
              <a:t>dikehendaki</a:t>
            </a:r>
            <a:r>
              <a:rPr lang="en-US" b="1" dirty="0" smtClean="0"/>
              <a:t> Allah </a:t>
            </a:r>
            <a:r>
              <a:rPr lang="en-US" b="1" dirty="0" err="1" smtClean="0"/>
              <a:t>didalam</a:t>
            </a:r>
            <a:r>
              <a:rPr lang="en-US" b="1" dirty="0" smtClean="0"/>
              <a:t> </a:t>
            </a:r>
            <a:r>
              <a:rPr lang="en-US" b="1" dirty="0" err="1" smtClean="0"/>
              <a:t>Kristus</a:t>
            </a:r>
            <a:r>
              <a:rPr lang="en-US" b="1" dirty="0" smtClean="0"/>
              <a:t> </a:t>
            </a:r>
            <a:r>
              <a:rPr lang="en-US" b="1" dirty="0" err="1" smtClean="0"/>
              <a:t>Yesus</a:t>
            </a:r>
            <a:r>
              <a:rPr lang="en-US" b="1" dirty="0" smtClean="0"/>
              <a:t> </a:t>
            </a:r>
            <a:r>
              <a:rPr lang="en-US" b="1" dirty="0" err="1" smtClean="0"/>
              <a:t>bagi</a:t>
            </a:r>
            <a:r>
              <a:rPr lang="en-US" b="1" dirty="0" smtClean="0"/>
              <a:t> </a:t>
            </a:r>
            <a:r>
              <a:rPr lang="en-US" b="1" dirty="0" err="1" smtClean="0"/>
              <a:t>kamu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diatas,maka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percaya,yaitu</a:t>
            </a:r>
            <a:r>
              <a:rPr lang="en-US" dirty="0" smtClean="0"/>
              <a:t> </a:t>
            </a:r>
            <a:r>
              <a:rPr lang="en-US" i="1" dirty="0" err="1" smtClean="0"/>
              <a:t>sukacita,doa,dan</a:t>
            </a:r>
            <a:r>
              <a:rPr lang="en-US" i="1" dirty="0" smtClean="0"/>
              <a:t> </a:t>
            </a:r>
            <a:r>
              <a:rPr lang="en-US" i="1" dirty="0" err="1" smtClean="0"/>
              <a:t>ucapan</a:t>
            </a:r>
            <a:r>
              <a:rPr lang="en-US" i="1" dirty="0" smtClean="0"/>
              <a:t> </a:t>
            </a:r>
            <a:r>
              <a:rPr lang="en-US" i="1" dirty="0" err="1" smtClean="0"/>
              <a:t>syukur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segala</a:t>
            </a:r>
            <a:r>
              <a:rPr lang="en-US" i="1" dirty="0" smtClean="0"/>
              <a:t> </a:t>
            </a:r>
            <a:r>
              <a:rPr lang="en-US" i="1" dirty="0" err="1" smtClean="0"/>
              <a:t>hal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disini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i="1" dirty="0" err="1" smtClean="0"/>
              <a:t>nta</a:t>
            </a:r>
            <a:r>
              <a:rPr lang="en-US" dirty="0" err="1" smtClean="0"/>
              <a:t>ng</a:t>
            </a:r>
            <a:r>
              <a:rPr lang="en-US" dirty="0" smtClean="0"/>
              <a:t> </a:t>
            </a:r>
            <a:r>
              <a:rPr lang="en-US" dirty="0" err="1" smtClean="0"/>
              <a:t>ucapan</a:t>
            </a:r>
            <a:r>
              <a:rPr lang="en-US" dirty="0" smtClean="0"/>
              <a:t> </a:t>
            </a:r>
            <a:r>
              <a:rPr lang="en-US" dirty="0" err="1" smtClean="0"/>
              <a:t>syukur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pun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pastilah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mengucap</a:t>
            </a:r>
            <a:r>
              <a:rPr lang="en-US" dirty="0" smtClean="0"/>
              <a:t> </a:t>
            </a:r>
            <a:r>
              <a:rPr lang="en-US" dirty="0" err="1" smtClean="0"/>
              <a:t>syukur,tetapi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menemui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/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percaya,harus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mengucap</a:t>
            </a:r>
            <a:r>
              <a:rPr lang="en-US" dirty="0" smtClean="0"/>
              <a:t> </a:t>
            </a:r>
            <a:r>
              <a:rPr lang="en-US" dirty="0" err="1" smtClean="0"/>
              <a:t>syukur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(</a:t>
            </a:r>
            <a:r>
              <a:rPr lang="en-US" dirty="0" err="1" smtClean="0"/>
              <a:t>ayat</a:t>
            </a:r>
            <a:r>
              <a:rPr lang="en-US" dirty="0" smtClean="0"/>
              <a:t> 18).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dikarenakan</a:t>
            </a:r>
            <a:r>
              <a:rPr lang="en-US" dirty="0" smtClean="0"/>
              <a:t> :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bersyukur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hikmat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Orang</a:t>
            </a:r>
            <a:r>
              <a:rPr lang="en-US" dirty="0" smtClean="0"/>
              <a:t> yang tau </a:t>
            </a:r>
            <a:r>
              <a:rPr lang="en-US" dirty="0" err="1" smtClean="0"/>
              <a:t>bersyukur,tau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turut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hidupnya,jadi</a:t>
            </a:r>
            <a:r>
              <a:rPr lang="en-US" dirty="0" smtClean="0"/>
              <a:t>   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yanng</a:t>
            </a:r>
            <a:r>
              <a:rPr lang="en-US" dirty="0" smtClean="0"/>
              <a:t> tau </a:t>
            </a:r>
            <a:r>
              <a:rPr lang="en-US" dirty="0" err="1" smtClean="0"/>
              <a:t>bersyukur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tau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 </a:t>
            </a:r>
            <a:r>
              <a:rPr lang="en-US" dirty="0" err="1" smtClean="0"/>
              <a:t>datangnya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Marilah,kita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anak-anak</a:t>
            </a:r>
            <a:r>
              <a:rPr lang="en-US" dirty="0" smtClean="0"/>
              <a:t> Allah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mengucap</a:t>
            </a:r>
            <a:r>
              <a:rPr lang="en-US" dirty="0" smtClean="0"/>
              <a:t> </a:t>
            </a:r>
            <a:r>
              <a:rPr lang="en-US" dirty="0" err="1" smtClean="0"/>
              <a:t>syukur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Firman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(</a:t>
            </a:r>
            <a:r>
              <a:rPr lang="en-US" dirty="0" err="1" smtClean="0"/>
              <a:t>FirTu</a:t>
            </a:r>
            <a:r>
              <a:rPr lang="en-US" dirty="0" smtClean="0"/>
              <a:t>) </a:t>
            </a:r>
            <a:r>
              <a:rPr lang="en-US" dirty="0" err="1" smtClean="0"/>
              <a:t>diatas,walau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pun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kita,terutama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/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Amin</a:t>
            </a:r>
            <a:r>
              <a:rPr lang="en-US" dirty="0" smtClean="0"/>
              <a:t>.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178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Ibadah  Komisi Remaja Minggu 9 November 2014 Tema : Tidak Bersyukur 1 Tesalonika 5 : 16-18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147</cp:revision>
  <dcterms:created xsi:type="dcterms:W3CDTF">2006-08-16T00:00:00Z</dcterms:created>
  <dcterms:modified xsi:type="dcterms:W3CDTF">2014-12-04T06:53:22Z</dcterms:modified>
</cp:coreProperties>
</file>