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265" r:id="rId3"/>
    <p:sldId id="26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2454B-D9DF-4449-B246-A502BCF186F1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F34FD-77A0-496F-AD1F-DDA9A49D1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/>
          </p:cNvSpPr>
          <p:nvPr/>
        </p:nvSpPr>
        <p:spPr>
          <a:xfrm>
            <a:off x="152400" y="456126"/>
            <a:ext cx="2362200" cy="6019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600" i="0" u="none" strike="noStrike" kern="120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1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600" i="0" u="none" strike="noStrike" kern="120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Tempat</a:t>
            </a:r>
            <a:r>
              <a:rPr kumimoji="0" lang="en-US" sz="16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: 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Lt. 2 </a:t>
            </a:r>
            <a:r>
              <a:rPr kumimoji="0" lang="en-US" sz="16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Gereja</a:t>
            </a:r>
            <a:r>
              <a:rPr kumimoji="0" lang="en-US" sz="16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Agape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600" i="0" u="none" strike="noStrike" kern="120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MC		: 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Rolland</a:t>
            </a:r>
            <a: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kumimoji="0" lang="en-US" sz="16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Kisek</a:t>
            </a:r>
            <a:endParaRPr kumimoji="0" lang="en-US" sz="1600" i="0" u="none" strike="noStrike" kern="120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600" i="0" u="none" strike="noStrike" kern="120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Pengkhotbah</a:t>
            </a:r>
            <a:r>
              <a:rPr kumimoji="0" lang="en-US" sz="16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: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Ev</a:t>
            </a:r>
            <a: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en-US" sz="1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Foera</a:t>
            </a:r>
            <a: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Era </a:t>
            </a:r>
            <a:r>
              <a:rPr lang="en-US" sz="1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Hura</a:t>
            </a:r>
            <a: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1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S.Th</a:t>
            </a:r>
            <a:endParaRPr lang="en-US" sz="1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1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Pemusik</a:t>
            </a:r>
            <a:r>
              <a:rPr kumimoji="0" lang="en-US" sz="16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: 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Joshua </a:t>
            </a:r>
            <a:r>
              <a:rPr kumimoji="0" lang="en-US" sz="16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Rotu</a:t>
            </a:r>
            <a:endParaRPr kumimoji="0" lang="en-US" sz="1600" i="0" u="none" strike="noStrike" kern="120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600" i="0" u="none" strike="noStrike" kern="120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Waktu</a:t>
            </a:r>
            <a:r>
              <a:rPr kumimoji="0" lang="en-US" sz="16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	: 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17.00-19.00 WITA	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600" i="0" u="none" strike="noStrike" kern="120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I:\dokumentasi gereja\rohani\jc is the wa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457200"/>
            <a:ext cx="4933336" cy="3385979"/>
          </a:xfrm>
          <a:prstGeom prst="rect">
            <a:avLst/>
          </a:prstGeom>
          <a:noFill/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3030825" y="4038600"/>
            <a:ext cx="5791200" cy="2438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i="0" u="none" strike="noStrike" kern="120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Kristen ITC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i="0" u="none" strike="noStrike" kern="120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Kristen ITC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Kristen ITC" pitchFamily="66" charset="0"/>
                <a:ea typeface="+mj-ea"/>
                <a:cs typeface="+mj-cs"/>
              </a:rPr>
              <a:t>Ibadah</a:t>
            </a:r>
            <a:r>
              <a:rPr kumimoji="0" lang="en-US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Kristen ITC" pitchFamily="66" charset="0"/>
                <a:ea typeface="+mj-ea"/>
                <a:cs typeface="+mj-cs"/>
              </a:rPr>
              <a:t>  </a:t>
            </a:r>
            <a:r>
              <a:rPr kumimoji="0" lang="en-US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Kristen ITC" pitchFamily="66" charset="0"/>
                <a:ea typeface="+mj-ea"/>
                <a:cs typeface="+mj-cs"/>
              </a:rPr>
              <a:t>Komisi</a:t>
            </a:r>
            <a:r>
              <a:rPr kumimoji="0" lang="en-US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Kristen ITC" pitchFamily="66" charset="0"/>
                <a:ea typeface="+mj-ea"/>
                <a:cs typeface="+mj-cs"/>
              </a:rPr>
              <a:t> </a:t>
            </a:r>
            <a:r>
              <a:rPr kumimoji="0" lang="en-US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Kristen ITC" pitchFamily="66" charset="0"/>
                <a:ea typeface="+mj-ea"/>
                <a:cs typeface="+mj-cs"/>
              </a:rPr>
              <a:t>Remaja</a:t>
            </a:r>
            <a:endParaRPr kumimoji="0" lang="en-US" i="0" u="none" strike="noStrike" kern="120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Kristen ITC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Kristen ITC" pitchFamily="66" charset="0"/>
                <a:ea typeface="+mj-ea"/>
                <a:cs typeface="+mj-cs"/>
              </a:rPr>
              <a:t/>
            </a:r>
            <a:br>
              <a:rPr kumimoji="0" lang="en-US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Kristen ITC" pitchFamily="66" charset="0"/>
                <a:ea typeface="+mj-ea"/>
                <a:cs typeface="+mj-cs"/>
              </a:rPr>
            </a:br>
            <a:r>
              <a:rPr kumimoji="0" lang="en-US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Kristen ITC" pitchFamily="66" charset="0"/>
                <a:ea typeface="+mj-ea"/>
                <a:cs typeface="+mj-cs"/>
              </a:rPr>
              <a:t>Minggu</a:t>
            </a:r>
            <a:r>
              <a:rPr kumimoji="0" lang="en-US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Kristen ITC" pitchFamily="66" charset="0"/>
                <a:ea typeface="+mj-ea"/>
                <a:cs typeface="+mj-cs"/>
              </a:rPr>
              <a:t> 30 November 2014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Kristen ITC" pitchFamily="66" charset="0"/>
                <a:ea typeface="+mj-ea"/>
                <a:cs typeface="+mj-cs"/>
              </a:rPr>
              <a:t/>
            </a:r>
            <a:br>
              <a:rPr kumimoji="0" lang="en-US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Kristen ITC" pitchFamily="66" charset="0"/>
                <a:ea typeface="+mj-ea"/>
                <a:cs typeface="+mj-cs"/>
              </a:rPr>
            </a:br>
            <a:r>
              <a:rPr kumimoji="0" lang="en-US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Kristen ITC" pitchFamily="66" charset="0"/>
                <a:ea typeface="+mj-ea"/>
                <a:cs typeface="+mj-cs"/>
              </a:rPr>
              <a:t>Tema</a:t>
            </a:r>
            <a:r>
              <a:rPr kumimoji="0" lang="en-US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Kristen ITC" pitchFamily="66" charset="0"/>
                <a:ea typeface="+mj-ea"/>
                <a:cs typeface="+mj-cs"/>
              </a:rPr>
              <a:t> : </a:t>
            </a:r>
            <a:r>
              <a:rPr kumimoji="0" lang="en-US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Kristen ITC" pitchFamily="66" charset="0"/>
                <a:ea typeface="+mj-ea"/>
                <a:cs typeface="+mj-cs"/>
              </a:rPr>
              <a:t>My savior is my </a:t>
            </a:r>
            <a:r>
              <a:rPr kumimoji="0" lang="en-US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Kristen ITC" pitchFamily="66" charset="0"/>
                <a:ea typeface="+mj-ea"/>
                <a:cs typeface="+mj-cs"/>
              </a:rPr>
              <a:t>Jesus,not</a:t>
            </a:r>
            <a:r>
              <a:rPr kumimoji="0" lang="en-US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Kristen ITC" pitchFamily="66" charset="0"/>
                <a:ea typeface="+mj-ea"/>
                <a:cs typeface="+mj-cs"/>
              </a:rPr>
              <a:t> my religion</a:t>
            </a:r>
            <a:endParaRPr kumimoji="0" lang="en-US" i="0" u="none" strike="noStrike" kern="1200" normalizeH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Kristen ITC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Kristen ITC" pitchFamily="66" charset="0"/>
                <a:ea typeface="+mj-ea"/>
                <a:cs typeface="+mj-cs"/>
              </a:rPr>
              <a:t/>
            </a:r>
            <a:br>
              <a:rPr kumimoji="0" lang="en-US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Kristen ITC" pitchFamily="66" charset="0"/>
                <a:ea typeface="+mj-ea"/>
                <a:cs typeface="+mj-cs"/>
              </a:rPr>
            </a:br>
            <a:r>
              <a:rPr kumimoji="0" lang="en-US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Kristen ITC" pitchFamily="66" charset="0"/>
                <a:ea typeface="+mj-ea"/>
                <a:cs typeface="+mj-cs"/>
              </a:rPr>
              <a:t>Roma 7 : 1-12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Kristen ITC" pitchFamily="66" charset="0"/>
                <a:ea typeface="+mj-ea"/>
                <a:cs typeface="+mj-cs"/>
              </a:rPr>
              <a:t/>
            </a:r>
            <a:b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Kristen ITC" pitchFamily="66" charset="0"/>
                <a:ea typeface="+mj-ea"/>
                <a:cs typeface="+mj-cs"/>
              </a:rPr>
            </a:b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Kristen ITC" pitchFamily="66" charset="0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Freestyle Script" pitchFamily="66" charset="0"/>
                <a:ea typeface="+mj-ea"/>
                <a:cs typeface="+mj-cs"/>
              </a:rPr>
              <a:t/>
            </a:r>
            <a:b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Freestyle Script" pitchFamily="66" charset="0"/>
                <a:ea typeface="+mj-ea"/>
                <a:cs typeface="+mj-cs"/>
              </a:rPr>
            </a:b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Freestyle Script" pitchFamily="66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80117"/>
            <a:ext cx="7696200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/>
              <a:t>Materi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Khotbah</a:t>
            </a:r>
            <a:endParaRPr lang="en-US" sz="2000" b="1" dirty="0" smtClean="0"/>
          </a:p>
          <a:p>
            <a:pPr algn="just"/>
            <a:endParaRPr lang="en-US" sz="2000" b="1" dirty="0" smtClean="0"/>
          </a:p>
          <a:p>
            <a:pPr algn="just"/>
            <a:endParaRPr lang="en-US" sz="1600" b="1" dirty="0" smtClean="0"/>
          </a:p>
          <a:p>
            <a:pPr algn="just"/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Banyak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orang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menyatakan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bahwa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agama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mereka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yang paling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benar,dan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agama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mereka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satu-satunya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yang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memberikan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keselamatan.Sehingga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dalam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hal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itu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mereka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tidak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menyadari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bahwa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mereka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telah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jatuh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kedalam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dosa,karena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merasa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bahwa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agama yang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mereka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anut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adalah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agama yang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benar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.</a:t>
            </a:r>
          </a:p>
          <a:p>
            <a:pPr algn="just"/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Orang-orang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Israel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pada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saat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itu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juga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mempertentangkan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akan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tradisi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Yahudi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yang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berpegang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pada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hukum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Musa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atau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hukum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taurat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.</a:t>
            </a:r>
          </a:p>
          <a:p>
            <a:pPr algn="just"/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Mereka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memperdebatkan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kepada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Paulus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bahwa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melakukan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yang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baik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hukum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taurat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lah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yang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dapat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membawa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mereka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kepada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keselamatan.Namun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mereka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tidak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menyadari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kalau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diri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mereka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adalah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manusia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yang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memiliki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nature (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kecenderungan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alami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)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untuk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melakukan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dosa,sehingga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sesungguhnya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pada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akhirnya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mereka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pun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selalu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konflik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dalam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perdebatan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itu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.</a:t>
            </a:r>
          </a:p>
          <a:p>
            <a:pPr algn="just"/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endParaRPr lang="en-US" sz="2000" dirty="0" smtClean="0">
              <a:latin typeface="Tahoma" pitchFamily="34" charset="0"/>
              <a:cs typeface="Tahoma" pitchFamily="34" charset="0"/>
            </a:endParaRPr>
          </a:p>
          <a:p>
            <a:pPr algn="just"/>
            <a:endParaRPr lang="en-US" sz="1600" b="1" dirty="0" smtClean="0"/>
          </a:p>
          <a:p>
            <a:pPr algn="just"/>
            <a:r>
              <a:rPr lang="en-US" sz="1600" dirty="0" smtClean="0">
                <a:latin typeface="Bell MT" pitchFamily="18" charset="0"/>
              </a:rPr>
              <a:t> </a:t>
            </a:r>
          </a:p>
          <a:p>
            <a:endParaRPr lang="en-US" i="1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663264"/>
            <a:ext cx="7696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latin typeface="Tahoma" pitchFamily="34" charset="0"/>
                <a:cs typeface="Tahoma" pitchFamily="34" charset="0"/>
              </a:rPr>
              <a:t>Agama-agama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sekarang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juga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mengalami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hal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yang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sama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.</a:t>
            </a:r>
          </a:p>
          <a:p>
            <a:pPr algn="just"/>
            <a:r>
              <a:rPr lang="en-US" sz="2000" dirty="0" smtClean="0">
                <a:latin typeface="Tahoma" pitchFamily="34" charset="0"/>
                <a:cs typeface="Tahoma" pitchFamily="34" charset="0"/>
              </a:rPr>
              <a:t>Di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Indonesia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saja,sudah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berapa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banyak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orang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yang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konflik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tentang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agama,bahkan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berpindah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dari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agama yang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satu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kepada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agama yang lain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dengan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alasan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tidak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menemukan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kedamaian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pada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agama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sebelumnya,dan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menganggap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agama lain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bisa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membawa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kedamain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keselamatan.Tapi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sesungguhnya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keselamatan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itu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hanya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ada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didalam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Kristus.Sebagai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anak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remaja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harus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menyadari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diri,bahwa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Kristuslah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yang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membawa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pada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keselamatan.Untuk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itu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kita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harus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mengalami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pembaharuan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kelahiran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kembali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melalui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karya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Roh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Kudus.Dan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kelahiran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kembali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itu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ada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bersama-sama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ketika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kita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bertemu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secara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pribadi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dengan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Kristus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.</a:t>
            </a:r>
          </a:p>
          <a:p>
            <a:pPr algn="just"/>
            <a:endParaRPr lang="en-US" sz="2000" dirty="0" smtClean="0">
              <a:latin typeface="Tahoma" pitchFamily="34" charset="0"/>
              <a:cs typeface="Tahoma" pitchFamily="34" charset="0"/>
            </a:endParaRPr>
          </a:p>
          <a:p>
            <a:pPr algn="just"/>
            <a:r>
              <a:rPr lang="en-US" sz="2000" b="1" i="1" dirty="0" err="1" smtClean="0">
                <a:latin typeface="Tahoma" pitchFamily="34" charset="0"/>
                <a:cs typeface="Tahoma" pitchFamily="34" charset="0"/>
              </a:rPr>
              <a:t>Aplikasi</a:t>
            </a:r>
            <a:r>
              <a:rPr lang="en-US" sz="2000" b="1" i="1" dirty="0" smtClean="0">
                <a:latin typeface="Tahoma" pitchFamily="34" charset="0"/>
                <a:cs typeface="Tahoma" pitchFamily="34" charset="0"/>
              </a:rPr>
              <a:t> : </a:t>
            </a:r>
            <a:r>
              <a:rPr lang="en-US" sz="2000" b="1" i="1" dirty="0" err="1" smtClean="0">
                <a:latin typeface="Tahoma" pitchFamily="34" charset="0"/>
                <a:cs typeface="Tahoma" pitchFamily="34" charset="0"/>
              </a:rPr>
              <a:t>Tetap</a:t>
            </a:r>
            <a:r>
              <a:rPr lang="en-US" sz="2000" b="1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i="1" dirty="0" err="1" smtClean="0">
                <a:latin typeface="Tahoma" pitchFamily="34" charset="0"/>
                <a:cs typeface="Tahoma" pitchFamily="34" charset="0"/>
              </a:rPr>
              <a:t>berpegang</a:t>
            </a:r>
            <a:r>
              <a:rPr lang="en-US" sz="2000" b="1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i="1" dirty="0" err="1" smtClean="0">
                <a:latin typeface="Tahoma" pitchFamily="34" charset="0"/>
                <a:cs typeface="Tahoma" pitchFamily="34" charset="0"/>
              </a:rPr>
              <a:t>kepada</a:t>
            </a:r>
            <a:r>
              <a:rPr lang="en-US" sz="2000" b="1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i="1" dirty="0" err="1" smtClean="0">
                <a:latin typeface="Tahoma" pitchFamily="34" charset="0"/>
                <a:cs typeface="Tahoma" pitchFamily="34" charset="0"/>
              </a:rPr>
              <a:t>Kristus,dan</a:t>
            </a:r>
            <a:r>
              <a:rPr lang="en-US" sz="2000" b="1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i="1" dirty="0" err="1" smtClean="0">
                <a:latin typeface="Tahoma" pitchFamily="34" charset="0"/>
                <a:cs typeface="Tahoma" pitchFamily="34" charset="0"/>
              </a:rPr>
              <a:t>bukan</a:t>
            </a:r>
            <a:r>
              <a:rPr lang="en-US" sz="2000" b="1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i="1" dirty="0" err="1" smtClean="0">
                <a:latin typeface="Tahoma" pitchFamily="34" charset="0"/>
                <a:cs typeface="Tahoma" pitchFamily="34" charset="0"/>
              </a:rPr>
              <a:t>pada</a:t>
            </a:r>
            <a:r>
              <a:rPr lang="en-US" sz="2000" b="1" i="1" dirty="0" smtClean="0">
                <a:latin typeface="Tahoma" pitchFamily="34" charset="0"/>
                <a:cs typeface="Tahoma" pitchFamily="34" charset="0"/>
              </a:rPr>
              <a:t> agama yang </a:t>
            </a:r>
            <a:r>
              <a:rPr lang="en-US" sz="2000" b="1" i="1" dirty="0" err="1" smtClean="0">
                <a:latin typeface="Tahoma" pitchFamily="34" charset="0"/>
                <a:cs typeface="Tahoma" pitchFamily="34" charset="0"/>
              </a:rPr>
              <a:t>kita</a:t>
            </a:r>
            <a:r>
              <a:rPr lang="en-US" sz="2000" b="1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i="1" dirty="0" err="1" smtClean="0">
                <a:latin typeface="Tahoma" pitchFamily="34" charset="0"/>
                <a:cs typeface="Tahoma" pitchFamily="34" charset="0"/>
              </a:rPr>
              <a:t>anut</a:t>
            </a:r>
            <a:r>
              <a:rPr lang="en-US" sz="2000" b="1" i="1" dirty="0" smtClean="0">
                <a:latin typeface="Tahoma" pitchFamily="34" charset="0"/>
                <a:cs typeface="Tahoma" pitchFamily="34" charset="0"/>
              </a:rPr>
              <a:t>.</a:t>
            </a:r>
          </a:p>
          <a:p>
            <a:pPr algn="just"/>
            <a:endParaRPr lang="en-US" sz="2000" dirty="0" smtClean="0">
              <a:latin typeface="Tahoma" pitchFamily="34" charset="0"/>
              <a:cs typeface="Tahoma" pitchFamily="34" charset="0"/>
            </a:endParaRPr>
          </a:p>
          <a:p>
            <a:pPr algn="just"/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Amin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.</a:t>
            </a:r>
            <a:endParaRPr lang="en-US" sz="20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528</TotalTime>
  <Words>212</Words>
  <Application>Microsoft Office PowerPoint</Application>
  <PresentationFormat>On-screen Show (4:3)</PresentationFormat>
  <Paragraphs>40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Opulent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Ibadah Refleksi Tema :  Konsisten Melayani Tuhan   </dc:title>
  <dc:creator/>
  <cp:lastModifiedBy>Update24h_com</cp:lastModifiedBy>
  <cp:revision>213</cp:revision>
  <dcterms:created xsi:type="dcterms:W3CDTF">2006-08-16T00:00:00Z</dcterms:created>
  <dcterms:modified xsi:type="dcterms:W3CDTF">2014-12-09T02:03:23Z</dcterms:modified>
</cp:coreProperties>
</file>