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dokumentasi gereja\rohani\pendakian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81000"/>
            <a:ext cx="5905323" cy="2971800"/>
          </a:xfrm>
          <a:prstGeom prst="rect">
            <a:avLst/>
          </a:prstGeom>
          <a:noFill/>
        </p:spPr>
      </p:pic>
      <p:sp>
        <p:nvSpPr>
          <p:cNvPr id="4" name="Content Placeholder 3"/>
          <p:cNvSpPr txBox="1">
            <a:spLocks/>
          </p:cNvSpPr>
          <p:nvPr/>
        </p:nvSpPr>
        <p:spPr>
          <a:xfrm>
            <a:off x="1143000" y="3657600"/>
            <a:ext cx="7010400" cy="2057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Tempat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: Lt. 2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Gereja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Agape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MC			: Sandra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Padji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Ratu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Evie</a:t>
            </a:r>
            <a:r>
              <a:rPr kumimoji="0" lang="en-US" sz="16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1200" normalizeH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Ga</a:t>
            </a:r>
            <a:r>
              <a:rPr kumimoji="0" lang="en-US" sz="16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1200" normalizeH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Bani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Pengkhotbah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:</a:t>
            </a:r>
            <a:r>
              <a:rPr kumimoji="0" lang="id-ID" sz="16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Ev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Ellen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Amalo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S.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Pd.K</a:t>
            </a:r>
            <a:endParaRPr lang="en-US" sz="1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Pemusik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: Sheila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Mooy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&amp;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Bp.Paul</a:t>
            </a:r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1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Dima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Kolektor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: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Reksy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Dima</a:t>
            </a: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6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Waktu</a:t>
            </a:r>
            <a:r>
              <a:rPr kumimoji="0" lang="en-US" sz="1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: 17.00-19.00 WITA	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47799" y="924066"/>
            <a:ext cx="4235007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Ibadah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 </a:t>
            </a: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Komisi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Remaja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/>
            </a:r>
            <a:b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</a:b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Minggu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16 November 2014</a:t>
            </a:r>
            <a:b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</a:b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Tema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: </a:t>
            </a: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Jangan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</a:t>
            </a: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Menyerah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/>
            </a:r>
            <a:b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</a:br>
            <a:r>
              <a:rPr kumimoji="0" lang="en-US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Matius</a:t>
            </a:r>
            <a:r>
              <a:rPr kumimoji="0" lang="en-US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gency FB" pitchFamily="34" charset="0"/>
                <a:ea typeface="+mj-ea"/>
                <a:cs typeface="+mj-cs"/>
              </a:rPr>
              <a:t> 15 : 21-28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1327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Khotbah</a:t>
            </a:r>
            <a:endParaRPr lang="en-US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dirty="0" err="1" smtClean="0">
                <a:latin typeface="Bell MT" pitchFamily="18" charset="0"/>
              </a:rPr>
              <a:t>Sebagai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remaja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sering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diperhadapkan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dengan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berbagai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perjuangan,dalam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studi,pelayanan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maupun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pergaulan.Terkadang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keputusasaan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menjadi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masalah,karena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ketidakmampuan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remaja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untuk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bertahan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perjuangan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itu.Padahal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remaja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adalah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masa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indah,masa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kekuatan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semangat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membara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diri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masih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sangat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kuat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tinggi,sehingga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untuk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mengasah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menguji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diri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sedemikian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rupa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untuk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meraih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banyak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hal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berguna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hidup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 algn="just"/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pelajaran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firman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kita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baca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memberi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teladan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seorang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wanita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Kanaan</a:t>
            </a:r>
            <a:r>
              <a:rPr lang="en-US" dirty="0" smtClean="0">
                <a:latin typeface="Bell MT" pitchFamily="18" charset="0"/>
              </a:rPr>
              <a:t>  (</a:t>
            </a:r>
            <a:r>
              <a:rPr lang="en-US" dirty="0" err="1" smtClean="0">
                <a:latin typeface="Bell MT" pitchFamily="18" charset="0"/>
              </a:rPr>
              <a:t>Kanaan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menunjukkan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daerah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belum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percaya,mereka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bukan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bangsa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Yahudi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merupakan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bangsa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pilihan</a:t>
            </a:r>
            <a:r>
              <a:rPr lang="en-US" dirty="0" smtClean="0">
                <a:latin typeface="Bell MT" pitchFamily="18" charset="0"/>
              </a:rPr>
              <a:t> Allah).</a:t>
            </a:r>
            <a:r>
              <a:rPr lang="en-US" dirty="0" err="1" smtClean="0">
                <a:latin typeface="Bell MT" pitchFamily="18" charset="0"/>
              </a:rPr>
              <a:t>Wanita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terus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berjuang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mendapatkan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kasih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sayang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dari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demi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kesembuhan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anaknya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sedang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sakit.Dia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ditolak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sebanyak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tiga</a:t>
            </a:r>
            <a:r>
              <a:rPr lang="en-US" dirty="0" smtClean="0">
                <a:latin typeface="Bell MT" pitchFamily="18" charset="0"/>
              </a:rPr>
              <a:t> kali </a:t>
            </a:r>
            <a:r>
              <a:rPr lang="en-US" dirty="0" err="1" smtClean="0">
                <a:latin typeface="Bell MT" pitchFamily="18" charset="0"/>
              </a:rPr>
              <a:t>saat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meminta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pertolongan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kepada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Yesus.Namun,adakah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melihat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kegentaran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diri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wanita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ini?Ataukah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ingin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berhenti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saja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pulang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karena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telah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dihina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bahkan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diusir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sebanyak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tiga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kali?Mengapa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wanita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terus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meminta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meminta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tanpa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putus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asa</a:t>
            </a:r>
            <a:r>
              <a:rPr lang="en-US" dirty="0" smtClean="0">
                <a:latin typeface="Bell MT" pitchFamily="18" charset="0"/>
              </a:rPr>
              <a:t>? Hal </a:t>
            </a:r>
            <a:r>
              <a:rPr lang="en-US" dirty="0" err="1" smtClean="0">
                <a:latin typeface="Bell MT" pitchFamily="18" charset="0"/>
              </a:rPr>
              <a:t>ini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disebabkan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karena</a:t>
            </a:r>
            <a:r>
              <a:rPr lang="en-US" dirty="0" smtClean="0">
                <a:latin typeface="Bell MT" pitchFamily="18" charset="0"/>
              </a:rPr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Bell MT" pitchFamily="18" charset="0"/>
              </a:rPr>
              <a:t>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tahu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bahwa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Yesus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sanggup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menolong</a:t>
            </a:r>
            <a:endParaRPr lang="en-US" dirty="0" smtClean="0">
              <a:latin typeface="Bell MT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Bell MT" pitchFamily="18" charset="0"/>
              </a:rPr>
              <a:t>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tahu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bahwa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Yesus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adalah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</a:t>
            </a:r>
            <a:endParaRPr lang="en-US" i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1327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Materi</a:t>
            </a:r>
            <a:r>
              <a:rPr lang="en-US" b="1" dirty="0" smtClean="0"/>
              <a:t> </a:t>
            </a:r>
            <a:r>
              <a:rPr lang="en-US" b="1" dirty="0" err="1" smtClean="0"/>
              <a:t>Khotbah</a:t>
            </a:r>
            <a:endParaRPr lang="en-US" b="1" dirty="0" smtClean="0"/>
          </a:p>
          <a:p>
            <a:endParaRPr lang="en-US" b="1" dirty="0" smtClean="0"/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Sebagai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remaja,pernahkan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saudara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ingin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menyerah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ketika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tidak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ada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orang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mendukungmu</a:t>
            </a:r>
            <a:r>
              <a:rPr lang="en-US" dirty="0" smtClean="0">
                <a:latin typeface="Bell MT" pitchFamily="18" charset="0"/>
              </a:rPr>
              <a:t>?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Saat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semua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jalan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ditempuh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buntu,dan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tidak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ada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lagi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jalan,niali-nilaimu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semakin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menurun</a:t>
            </a:r>
            <a:r>
              <a:rPr lang="en-US" dirty="0" smtClean="0">
                <a:latin typeface="Bell MT" pitchFamily="18" charset="0"/>
              </a:rPr>
              <a:t> 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semua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orang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berkata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kamu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nakal,tidak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bisa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harapkan,bebal,dan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tidak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bisa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</a:t>
            </a:r>
            <a:r>
              <a:rPr lang="en-US" dirty="0" smtClean="0">
                <a:latin typeface="Bell MT" pitchFamily="18" charset="0"/>
              </a:rPr>
              <a:t> ajar,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ataukah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jauh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darimu</a:t>
            </a:r>
            <a:r>
              <a:rPr lang="en-US" dirty="0" smtClean="0">
                <a:latin typeface="Bell MT" pitchFamily="18" charset="0"/>
              </a:rPr>
              <a:t>? 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Ingat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dua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hal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ini</a:t>
            </a:r>
            <a:r>
              <a:rPr lang="en-US" dirty="0" smtClean="0">
                <a:latin typeface="Bell MT" pitchFamily="18" charset="0"/>
              </a:rPr>
              <a:t>  : </a:t>
            </a:r>
            <a:r>
              <a:rPr lang="en-US" dirty="0" err="1" smtClean="0">
                <a:latin typeface="Bell MT" pitchFamily="18" charset="0"/>
              </a:rPr>
              <a:t>Tuhan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sanggup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menolong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Dia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telah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menjadi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dalam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hidupmu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Jangan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pernah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menyerah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pada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keadaan.Berjuang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terus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berjuang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lakukan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kebenaran</a:t>
            </a:r>
            <a:r>
              <a:rPr lang="en-US" dirty="0" smtClean="0">
                <a:latin typeface="Bell MT" pitchFamily="18" charset="0"/>
              </a:rPr>
              <a:t>,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lakukan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baik,pandang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terus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pandang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Tuhan,maka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jawaban</a:t>
            </a:r>
            <a:r>
              <a:rPr lang="en-US" dirty="0" smtClean="0">
                <a:latin typeface="Bell MT" pitchFamily="18" charset="0"/>
              </a:rPr>
              <a:t> yang </a:t>
            </a:r>
            <a:r>
              <a:rPr lang="en-US" dirty="0" err="1" smtClean="0">
                <a:latin typeface="Bell MT" pitchFamily="18" charset="0"/>
              </a:rPr>
              <a:t>terindah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akan</a:t>
            </a:r>
            <a:r>
              <a:rPr lang="en-US" dirty="0" smtClean="0">
                <a:latin typeface="Bell MT" pitchFamily="18" charset="0"/>
              </a:rPr>
              <a:t> 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saudara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dapatkan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pPr marL="342900" indent="-342900"/>
            <a:r>
              <a:rPr lang="en-US" dirty="0" err="1" smtClean="0">
                <a:latin typeface="Bell MT" pitchFamily="18" charset="0"/>
              </a:rPr>
              <a:t>Seperti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wanita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Kanaan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ini,Yesus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berkata</a:t>
            </a:r>
            <a:r>
              <a:rPr lang="en-US" dirty="0" smtClean="0">
                <a:latin typeface="Bell MT" pitchFamily="18" charset="0"/>
              </a:rPr>
              <a:t> : “</a:t>
            </a:r>
            <a:r>
              <a:rPr lang="en-US" dirty="0" err="1" smtClean="0">
                <a:latin typeface="Bell MT" pitchFamily="18" charset="0"/>
              </a:rPr>
              <a:t>Hai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Ibu,besar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imanmu,maka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jadilah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hidupmu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seperti</a:t>
            </a:r>
            <a:r>
              <a:rPr lang="en-US" dirty="0" smtClean="0">
                <a:latin typeface="Bell MT" pitchFamily="18" charset="0"/>
              </a:rPr>
              <a:t> </a:t>
            </a:r>
          </a:p>
          <a:p>
            <a:pPr marL="342900" indent="-342900"/>
            <a:r>
              <a:rPr lang="en-US" dirty="0" smtClean="0">
                <a:latin typeface="Bell MT" pitchFamily="18" charset="0"/>
              </a:rPr>
              <a:t>yang </a:t>
            </a:r>
            <a:r>
              <a:rPr lang="en-US" dirty="0" err="1" smtClean="0">
                <a:latin typeface="Bell MT" pitchFamily="18" charset="0"/>
              </a:rPr>
              <a:t>kau</a:t>
            </a:r>
            <a:r>
              <a:rPr lang="en-US" dirty="0" smtClean="0">
                <a:latin typeface="Bell MT" pitchFamily="18" charset="0"/>
              </a:rPr>
              <a:t> </a:t>
            </a:r>
            <a:r>
              <a:rPr lang="en-US" dirty="0" err="1" smtClean="0">
                <a:latin typeface="Bell MT" pitchFamily="18" charset="0"/>
              </a:rPr>
              <a:t>kehendaki”.Amin</a:t>
            </a:r>
            <a:r>
              <a:rPr lang="en-US" dirty="0" smtClean="0">
                <a:latin typeface="Bell MT" pitchFamily="18" charset="0"/>
              </a:rPr>
              <a:t>.</a:t>
            </a:r>
          </a:p>
          <a:p>
            <a:endParaRPr lang="en-US" i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268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196</cp:revision>
  <dcterms:created xsi:type="dcterms:W3CDTF">2006-08-16T00:00:00Z</dcterms:created>
  <dcterms:modified xsi:type="dcterms:W3CDTF">2014-12-04T06:51:59Z</dcterms:modified>
</cp:coreProperties>
</file>