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8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2454B-D9DF-4449-B246-A502BCF186F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34FD-77A0-496F-AD1F-DDA9A49D1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dokumentasi gereja\foto\report gky\DSC00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24" y="532326"/>
            <a:ext cx="8585527" cy="5715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533400"/>
            <a:ext cx="8534400" cy="33712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Pelayanan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Gereja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Kristus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Yesus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 Jakarta &amp; GMIT Agape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Kupang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Rabu-Minggu,12-16 November 2014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estyle Script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reestyle Script" pitchFamily="66" charset="0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reestyle Script" pitchFamily="66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reestyle Script" pitchFamily="66" charset="0"/>
                <a:ea typeface="+mn-ea"/>
                <a:cs typeface="+mn-cs"/>
              </a:rPr>
              <a:t>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reestyle Script" pitchFamily="66" charset="0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Freestyle Script" pitchFamily="66" charset="0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65593" y="5226690"/>
            <a:ext cx="8153400" cy="6879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Tempat</a:t>
            </a:r>
            <a:r>
              <a:rPr lang="en-US" sz="16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: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Desa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Muke,Desa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Sufa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&amp;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Puluthie-Tablolong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/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Kegiatan</a:t>
            </a:r>
            <a:r>
              <a:rPr lang="en-US" sz="16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: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Pengobatan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Gratis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&amp;</a:t>
            </a:r>
            <a:r>
              <a:rPr lang="en-US" sz="16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Kebaktian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Penyegaran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Iman</a:t>
            </a:r>
            <a:r>
              <a:rPr lang="en-US" sz="16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048000" y="2897438"/>
            <a:ext cx="300936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omic Sans MS" pitchFamily="66" charset="0"/>
              </a:rPr>
              <a:t>Persiapan,Perjalanan</a:t>
            </a:r>
            <a:r>
              <a:rPr lang="en-US" sz="14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1400" dirty="0" err="1" smtClean="0">
                <a:latin typeface="Comic Sans MS" pitchFamily="66" charset="0"/>
              </a:rPr>
              <a:t>ke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tempat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tujuan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dan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penyambutan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dari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masyarakat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setempat</a:t>
            </a:r>
            <a:endParaRPr lang="en-US" sz="1400" dirty="0">
              <a:latin typeface="Comic Sans MS" pitchFamily="66" charset="0"/>
            </a:endParaRPr>
          </a:p>
        </p:txBody>
      </p:sp>
      <p:pic>
        <p:nvPicPr>
          <p:cNvPr id="3" name="Picture 2" descr="I:\dokumentasi gereja\foto\report gky\didalam ger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321" y="3988158"/>
            <a:ext cx="2971800" cy="2807595"/>
          </a:xfrm>
          <a:prstGeom prst="rect">
            <a:avLst/>
          </a:prstGeom>
          <a:noFill/>
        </p:spPr>
      </p:pic>
      <p:pic>
        <p:nvPicPr>
          <p:cNvPr id="1027" name="Picture 3" descr="I:\dokumentasi gereja\foto\report gky\pelayanan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442" y="38637"/>
            <a:ext cx="2997557" cy="2743200"/>
          </a:xfrm>
          <a:prstGeom prst="rect">
            <a:avLst/>
          </a:prstGeom>
          <a:noFill/>
        </p:spPr>
      </p:pic>
      <p:pic>
        <p:nvPicPr>
          <p:cNvPr id="1028" name="Picture 4" descr="I:\dokumentasi gereja\foto\report gky\perjuangan menuju tempat pelayan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637" y="2387958"/>
            <a:ext cx="2972874" cy="2133600"/>
          </a:xfrm>
          <a:prstGeom prst="rect">
            <a:avLst/>
          </a:prstGeom>
          <a:noFill/>
        </p:spPr>
      </p:pic>
      <p:pic>
        <p:nvPicPr>
          <p:cNvPr id="1029" name="Picture 5" descr="I:\dokumentasi gereja\foto\report gky\lap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08" y="2374005"/>
            <a:ext cx="2980392" cy="2133600"/>
          </a:xfrm>
          <a:prstGeom prst="rect">
            <a:avLst/>
          </a:prstGeom>
          <a:noFill/>
        </p:spPr>
      </p:pic>
      <p:pic>
        <p:nvPicPr>
          <p:cNvPr id="1030" name="Picture 6" descr="I:\dokumentasi gereja\foto\report gky\IMG-20141112-074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52" y="36488"/>
            <a:ext cx="2973948" cy="2299953"/>
          </a:xfrm>
          <a:prstGeom prst="rect">
            <a:avLst/>
          </a:prstGeom>
          <a:noFill/>
        </p:spPr>
      </p:pic>
      <p:pic>
        <p:nvPicPr>
          <p:cNvPr id="4" name="Picture 7" descr="I:\dokumentasi gereja\foto\report gky\IMG-20141112-074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1758" y="35415"/>
            <a:ext cx="2985753" cy="2313906"/>
          </a:xfrm>
          <a:prstGeom prst="rect">
            <a:avLst/>
          </a:prstGeom>
          <a:noFill/>
        </p:spPr>
      </p:pic>
      <p:pic>
        <p:nvPicPr>
          <p:cNvPr id="1032" name="Picture 8" descr="I:\dokumentasi gereja\foto\report gky\di gerej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46" y="4534438"/>
            <a:ext cx="2985754" cy="2287074"/>
          </a:xfrm>
          <a:prstGeom prst="rect">
            <a:avLst/>
          </a:prstGeom>
          <a:noFill/>
        </p:spPr>
      </p:pic>
      <p:pic>
        <p:nvPicPr>
          <p:cNvPr id="5" name="Picture 9" descr="I:\dokumentasi gereja\foto\report gky\sambuta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20684" y="4572001"/>
            <a:ext cx="2971799" cy="221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05200" y="126642"/>
            <a:ext cx="1905000" cy="312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 anchor="ctr" anchorCtr="1"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800" dirty="0" smtClean="0">
                <a:latin typeface="Lucida Handwriting" pitchFamily="66" charset="0"/>
              </a:rPr>
              <a:t>K</a:t>
            </a:r>
          </a:p>
          <a:p>
            <a:r>
              <a:rPr lang="en-US" sz="28800" dirty="0" smtClean="0">
                <a:latin typeface="Lucida Handwriting" pitchFamily="66" charset="0"/>
              </a:rPr>
              <a:t>P</a:t>
            </a:r>
          </a:p>
          <a:p>
            <a:r>
              <a:rPr lang="en-US" sz="28800" dirty="0" smtClean="0">
                <a:latin typeface="Lucida Handwriting" pitchFamily="66" charset="0"/>
              </a:rPr>
              <a:t>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</a:t>
            </a:r>
            <a:endParaRPr lang="en-US" dirty="0"/>
          </a:p>
        </p:txBody>
      </p:sp>
      <p:pic>
        <p:nvPicPr>
          <p:cNvPr id="2050" name="Picture 2" descr="I:\dokumentasi gereja\foto\report gky\tablo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84" y="152400"/>
            <a:ext cx="3251916" cy="2286000"/>
          </a:xfrm>
          <a:prstGeom prst="rect">
            <a:avLst/>
          </a:prstGeom>
          <a:noFill/>
        </p:spPr>
      </p:pic>
      <p:pic>
        <p:nvPicPr>
          <p:cNvPr id="2051" name="Picture 3" descr="I:\dokumentasi gereja\foto\report gky\pemus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528553"/>
            <a:ext cx="3467637" cy="1967247"/>
          </a:xfrm>
          <a:prstGeom prst="rect">
            <a:avLst/>
          </a:prstGeom>
          <a:noFill/>
        </p:spPr>
      </p:pic>
      <p:pic>
        <p:nvPicPr>
          <p:cNvPr id="2052" name="Picture 4" descr="I:\dokumentasi gereja\foto\report gky\pelayanan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84" y="4572000"/>
            <a:ext cx="3251916" cy="2158666"/>
          </a:xfrm>
          <a:prstGeom prst="rect">
            <a:avLst/>
          </a:prstGeom>
          <a:noFill/>
        </p:spPr>
      </p:pic>
      <p:pic>
        <p:nvPicPr>
          <p:cNvPr id="2053" name="Picture 5" descr="I:\dokumentasi gereja\foto\report gky\kk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572000"/>
            <a:ext cx="3493395" cy="2103973"/>
          </a:xfrm>
          <a:prstGeom prst="rect">
            <a:avLst/>
          </a:prstGeom>
          <a:noFill/>
        </p:spPr>
      </p:pic>
      <p:pic>
        <p:nvPicPr>
          <p:cNvPr id="2054" name="Picture 6" descr="I:\dokumentasi gereja\foto\report gky\peng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352800"/>
            <a:ext cx="2057400" cy="3352800"/>
          </a:xfrm>
          <a:prstGeom prst="rect">
            <a:avLst/>
          </a:prstGeom>
          <a:noFill/>
        </p:spPr>
      </p:pic>
      <p:pic>
        <p:nvPicPr>
          <p:cNvPr id="2055" name="Picture 7" descr="I:\dokumentasi gereja\foto\report gky\NICKY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6552" y="112689"/>
            <a:ext cx="3440805" cy="2325711"/>
          </a:xfrm>
          <a:prstGeom prst="rect">
            <a:avLst/>
          </a:prstGeom>
          <a:noFill/>
        </p:spPr>
      </p:pic>
      <p:pic>
        <p:nvPicPr>
          <p:cNvPr id="2056" name="Picture 8" descr="I:\dokumentasi gereja\foto\report gky\soundsyste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884" y="2515077"/>
            <a:ext cx="3251915" cy="1980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dokumentasi gereja\foto\report gky\pengobatan\pelayanan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31" y="74052"/>
            <a:ext cx="2808669" cy="2199069"/>
          </a:xfrm>
          <a:prstGeom prst="rect">
            <a:avLst/>
          </a:prstGeom>
          <a:noFill/>
        </p:spPr>
      </p:pic>
      <p:pic>
        <p:nvPicPr>
          <p:cNvPr id="3075" name="Picture 3" descr="I:\dokumentasi gereja\foto\report gky\pengobatan\plyan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84" y="2286000"/>
            <a:ext cx="2794716" cy="2260242"/>
          </a:xfrm>
          <a:prstGeom prst="rect">
            <a:avLst/>
          </a:prstGeom>
          <a:noFill/>
        </p:spPr>
      </p:pic>
      <p:pic>
        <p:nvPicPr>
          <p:cNvPr id="3076" name="Picture 4" descr="I:\dokumentasi gereja\foto\report gky\pengobatan\pelayan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84" y="4572000"/>
            <a:ext cx="2795790" cy="2247363"/>
          </a:xfrm>
          <a:prstGeom prst="rect">
            <a:avLst/>
          </a:prstGeom>
          <a:noFill/>
        </p:spPr>
      </p:pic>
      <p:pic>
        <p:nvPicPr>
          <p:cNvPr id="3077" name="Picture 5" descr="I:\dokumentasi gereja\foto\report gky\pengobatan\pelayanan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0726" y="74052"/>
            <a:ext cx="3201474" cy="2199069"/>
          </a:xfrm>
          <a:prstGeom prst="rect">
            <a:avLst/>
          </a:prstGeom>
          <a:noFill/>
        </p:spPr>
      </p:pic>
      <p:pic>
        <p:nvPicPr>
          <p:cNvPr id="3078" name="Picture 6" descr="I:\dokumentasi gereja\foto\report gky\pengobatan\pelayanan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310684"/>
            <a:ext cx="3200400" cy="2210874"/>
          </a:xfrm>
          <a:prstGeom prst="rect">
            <a:avLst/>
          </a:prstGeom>
          <a:noFill/>
        </p:spPr>
      </p:pic>
      <p:pic>
        <p:nvPicPr>
          <p:cNvPr id="3079" name="Picture 7" descr="I:\dokumentasi gereja\foto\report gky\pengobatan\NICK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0726" y="4572000"/>
            <a:ext cx="3201474" cy="2237348"/>
          </a:xfrm>
          <a:prstGeom prst="rect">
            <a:avLst/>
          </a:prstGeom>
          <a:noFill/>
        </p:spPr>
      </p:pic>
      <p:pic>
        <p:nvPicPr>
          <p:cNvPr id="3080" name="Picture 8" descr="I:\dokumentasi gereja\foto\report gky\pengobatan\pelayanan 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75126"/>
            <a:ext cx="2808669" cy="2210874"/>
          </a:xfrm>
          <a:prstGeom prst="rect">
            <a:avLst/>
          </a:prstGeom>
          <a:noFill/>
        </p:spPr>
      </p:pic>
      <p:pic>
        <p:nvPicPr>
          <p:cNvPr id="3081" name="Picture 9" descr="I:\dokumentasi gereja\foto\report gky\pengobatan\pelayanan 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61280" y="2336442"/>
            <a:ext cx="2793712" cy="2159358"/>
          </a:xfrm>
          <a:prstGeom prst="rect">
            <a:avLst/>
          </a:prstGeom>
          <a:noFill/>
        </p:spPr>
      </p:pic>
      <p:pic>
        <p:nvPicPr>
          <p:cNvPr id="3082" name="Picture 10" descr="I:\dokumentasi gereja\foto\report gky\pengobatan\plyanan 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4545168"/>
            <a:ext cx="2820474" cy="228707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112395" y="407723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PENGOBATAN GRATIS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40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Ibadah Refleksi Tema :  Konsisten Melayani Tuhan   </dc:title>
  <dc:creator/>
  <cp:lastModifiedBy>Update24h_com</cp:lastModifiedBy>
  <cp:revision>241</cp:revision>
  <dcterms:created xsi:type="dcterms:W3CDTF">2006-08-16T00:00:00Z</dcterms:created>
  <dcterms:modified xsi:type="dcterms:W3CDTF">2014-12-12T04:07:15Z</dcterms:modified>
</cp:coreProperties>
</file>