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4"/>
  </p:notesMasterIdLst>
  <p:sldIdLst>
    <p:sldId id="256" r:id="rId2"/>
    <p:sldId id="26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1400" y="381000"/>
            <a:ext cx="5029200" cy="914399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Pembesukan</a:t>
            </a:r>
            <a:r>
              <a:rPr lang="en-US" sz="2800" dirty="0" smtClean="0"/>
              <a:t> </a:t>
            </a:r>
            <a:r>
              <a:rPr lang="en-US" sz="2800" dirty="0" err="1" smtClean="0"/>
              <a:t>Komisi</a:t>
            </a:r>
            <a:r>
              <a:rPr lang="en-US" sz="2800" dirty="0" smtClean="0"/>
              <a:t> </a:t>
            </a:r>
            <a:r>
              <a:rPr lang="en-US" sz="2800" dirty="0" err="1" smtClean="0"/>
              <a:t>Lansia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Jumat,7 November 2014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219200"/>
            <a:ext cx="6400800" cy="990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1027" name="Picture 3" descr="F:\dokumentasi gereja\rohani\mawar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371600"/>
            <a:ext cx="3962400" cy="4953000"/>
          </a:xfrm>
          <a:prstGeom prst="rect">
            <a:avLst/>
          </a:prstGeom>
          <a:noFill/>
        </p:spPr>
      </p:pic>
      <p:sp>
        <p:nvSpPr>
          <p:cNvPr id="8" name="Content Placeholder 3"/>
          <p:cNvSpPr txBox="1">
            <a:spLocks/>
          </p:cNvSpPr>
          <p:nvPr/>
        </p:nvSpPr>
        <p:spPr>
          <a:xfrm>
            <a:off x="4343400" y="1905000"/>
            <a:ext cx="4267200" cy="3200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17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Tempat</a:t>
            </a:r>
            <a:r>
              <a:rPr kumimoji="0" lang="en-US" sz="170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: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170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</a:t>
            </a:r>
            <a:r>
              <a:rPr kumimoji="0" lang="en-US" sz="17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Rumah</a:t>
            </a:r>
            <a:r>
              <a:rPr kumimoji="0" lang="en-US" sz="170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7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Bpk.Sterling</a:t>
            </a:r>
            <a:r>
              <a:rPr kumimoji="0" lang="en-US" sz="170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Go</a:t>
            </a:r>
            <a:endParaRPr kumimoji="0" lang="en-US" sz="170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170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7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Waktu</a:t>
            </a:r>
            <a:r>
              <a:rPr kumimoji="0" lang="en-US" sz="170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: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170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10.00 WITA-13.00 WITA	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17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Jumlah</a:t>
            </a:r>
            <a:r>
              <a:rPr kumimoji="0" lang="en-US" sz="170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7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Pembesuk</a:t>
            </a:r>
            <a:r>
              <a:rPr kumimoji="0" lang="en-US" sz="170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: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170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6 </a:t>
            </a:r>
            <a:r>
              <a:rPr kumimoji="0" lang="en-US" sz="17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orang</a:t>
            </a:r>
            <a:endParaRPr kumimoji="0" lang="en-US" sz="170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170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7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Kegiatan</a:t>
            </a:r>
            <a:r>
              <a:rPr kumimoji="0" lang="en-US" sz="170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: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170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17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Puji-pujian,doa</a:t>
            </a:r>
            <a:r>
              <a:rPr kumimoji="0" lang="en-US" sz="170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7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bersama,kata-kata</a:t>
            </a:r>
            <a:r>
              <a:rPr kumimoji="0" lang="en-US" sz="170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7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penghiburan,snack</a:t>
            </a:r>
            <a:r>
              <a:rPr kumimoji="0" lang="en-US" sz="170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3400" y="0"/>
            <a:ext cx="7924800" cy="914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all" spc="0" normalizeH="0" baseline="0" noProof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Ruang</a:t>
            </a:r>
            <a:r>
              <a:rPr kumimoji="0" lang="en-US" sz="6000" b="1" i="0" u="none" strike="noStrike" kern="1200" cap="all" spc="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6000" b="1" i="0" u="none" strike="noStrike" kern="1200" cap="all" spc="0" normalizeH="0" baseline="0" noProof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Karya</a:t>
            </a:r>
            <a:endParaRPr kumimoji="0" lang="en-US" sz="6000" b="1" i="0" u="none" strike="noStrike" kern="1200" cap="all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14"/>
          <p:cNvSpPr txBox="1"/>
          <p:nvPr/>
        </p:nvSpPr>
        <p:spPr>
          <a:xfrm>
            <a:off x="5638800" y="609600"/>
            <a:ext cx="2833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rgbClr val="7030A0"/>
                </a:solidFill>
              </a:rPr>
              <a:t>(</a:t>
            </a:r>
            <a:r>
              <a:rPr lang="en-US" sz="1400" dirty="0" err="1" smtClean="0">
                <a:solidFill>
                  <a:srgbClr val="7030A0"/>
                </a:solidFill>
              </a:rPr>
              <a:t>Kerja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Bersama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Yesus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Saja</a:t>
            </a:r>
            <a:r>
              <a:rPr lang="en-US" sz="1400" dirty="0" smtClean="0">
                <a:solidFill>
                  <a:srgbClr val="7030A0"/>
                </a:solidFill>
              </a:rPr>
              <a:t>)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125" y="990600"/>
            <a:ext cx="8991600" cy="563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:\dokumentasi gereja\foto\lansia\pembesukan 7 nov 14\lansia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326" y="1067874"/>
            <a:ext cx="4496874" cy="2742126"/>
          </a:xfrm>
          <a:prstGeom prst="rect">
            <a:avLst/>
          </a:prstGeom>
          <a:noFill/>
        </p:spPr>
      </p:pic>
      <p:pic>
        <p:nvPicPr>
          <p:cNvPr id="1027" name="Picture 3" descr="I:\dokumentasi gereja\foto\lansia\pembesukan 7 nov 14\lansia 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066800"/>
            <a:ext cx="4267200" cy="2743200"/>
          </a:xfrm>
          <a:prstGeom prst="rect">
            <a:avLst/>
          </a:prstGeom>
          <a:noFill/>
        </p:spPr>
      </p:pic>
      <p:pic>
        <p:nvPicPr>
          <p:cNvPr id="1028" name="Picture 4" descr="I:\dokumentasi gereja\foto\lansia\pembesukan 7 nov 14\lansia 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3871173"/>
            <a:ext cx="4495800" cy="2694906"/>
          </a:xfrm>
          <a:prstGeom prst="rect">
            <a:avLst/>
          </a:prstGeom>
          <a:noFill/>
        </p:spPr>
      </p:pic>
      <p:pic>
        <p:nvPicPr>
          <p:cNvPr id="1029" name="Picture 5" descr="I:\dokumentasi gereja\foto\lansia\pembesukan 7 nov 14\IMG-20141107-0737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36204" y="3859905"/>
            <a:ext cx="4255395" cy="26932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414</TotalTime>
  <Words>13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Opulent</vt:lpstr>
      <vt:lpstr>Pembesukan Komisi Lansia Jumat,7 November 2014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Update24h_com</cp:lastModifiedBy>
  <cp:revision>179</cp:revision>
  <dcterms:created xsi:type="dcterms:W3CDTF">2006-08-16T00:00:00Z</dcterms:created>
  <dcterms:modified xsi:type="dcterms:W3CDTF">2014-12-09T02:25:49Z</dcterms:modified>
</cp:coreProperties>
</file>