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64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dokumentasi gereja\foto\Yuri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458200" cy="6553200"/>
          </a:xfrm>
          <a:prstGeom prst="rect">
            <a:avLst/>
          </a:prstGeom>
          <a:noFill/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533400" y="2895600"/>
            <a:ext cx="7848600" cy="3505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Tempat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id-ID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Desa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Boti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-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Amanuban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Timur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Selatan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Tujuan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id-ID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: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Bantuan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diakonia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untuk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pengadaan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bangku</a:t>
            </a:r>
            <a:endParaRPr lang="id-ID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id-ID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		 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gereja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id-ID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sebesar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RP.10.500.000 &amp;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Penyelenggaraan</a:t>
            </a:r>
            <a:endParaRPr lang="id-ID" sz="1600" b="1" baseline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id-ID" sz="1600" b="1" i="0" u="none" strike="noStrike" kern="1200" normalizeH="0" noProof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id-ID" sz="1600" b="1" i="0" u="none" strike="noStrike" kern="1200" normalizeH="0" noProof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	  </a:t>
            </a:r>
            <a:r>
              <a:rPr kumimoji="0" lang="en-US" sz="1600" b="1" i="0" u="none" strike="noStrike" kern="1200" normalizeH="0" noProof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KPI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Gereja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Ebenheser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Boti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MC		</a:t>
            </a:r>
            <a:r>
              <a:rPr kumimoji="0" lang="id-ID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: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Foera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Era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Hura,STh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Pengkhotbah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id-ID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Pdt.Yandhi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Manobe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STh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Nats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Pembimbing</a:t>
            </a:r>
            <a:r>
              <a:rPr lang="id-ID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	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: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Yohanes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15 : 1-8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Pemusik</a:t>
            </a:r>
            <a:r>
              <a:rPr kumimoji="0" lang="en-US" sz="1600" b="1" i="0" u="none" strike="noStrike" kern="1200" normalizeH="0" baseline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	: </a:t>
            </a:r>
            <a:r>
              <a:rPr kumimoji="0" lang="en-US" sz="1600" b="1" i="0" u="none" strike="noStrike" kern="1200" normalizeH="0" baseline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Bpk.Oni</a:t>
            </a:r>
            <a:r>
              <a:rPr kumimoji="0" lang="en-US" sz="1600" b="1" i="0" u="none" strike="noStrike" kern="1200" normalizeH="0" noProof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Nussy,Bpk.Piter,Bpk.Paul</a:t>
            </a:r>
            <a:r>
              <a:rPr lang="id-ID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					   </a:t>
            </a:r>
            <a:r>
              <a:rPr kumimoji="0" lang="en-US" sz="1600" b="1" i="0" u="none" strike="noStrike" kern="1200" normalizeH="0" noProof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Dima,Sdr.Maudy</a:t>
            </a: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Peserta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 		: 25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orang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Gereja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Tujuan</a:t>
            </a:r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 		: 56 </a:t>
            </a:r>
            <a:r>
              <a:rPr lang="en-US" sz="16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orang</a:t>
            </a:r>
            <a:endParaRPr lang="en-US" sz="1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33400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KEGIATAN DIAKONIA &amp; KPI </a:t>
            </a:r>
          </a:p>
          <a:p>
            <a:pPr algn="ctr"/>
            <a:r>
              <a:rPr lang="en-US" sz="28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Selasa</a:t>
            </a:r>
            <a:r>
              <a:rPr lang="en-US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4 November 2014</a:t>
            </a:r>
            <a:endParaRPr lang="en-US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350758"/>
            <a:ext cx="8991600" cy="627864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Bacaan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Alkitab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pokok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Anggur,Pengusahanya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Allah,dan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ranting.Ranting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tidak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dipotong,ranting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supaya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lenih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berbuah.Untuk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lebih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berbuah,kita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Tuhan.Oleh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sebab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itu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harus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agar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banyak.Jika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kamu,minta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apa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saja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kehendaki,dan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menerimanya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ayat</a:t>
            </a:r>
            <a:r>
              <a:rPr lang="en-US" sz="1600" dirty="0" smtClean="0">
                <a:solidFill>
                  <a:schemeClr val="tx1"/>
                </a:solidFill>
              </a:rPr>
              <a:t> 7).</a:t>
            </a:r>
            <a:r>
              <a:rPr lang="en-US" sz="1600" dirty="0" err="1" smtClean="0">
                <a:solidFill>
                  <a:schemeClr val="tx1"/>
                </a:solidFill>
              </a:rPr>
              <a:t>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maka</a:t>
            </a:r>
            <a:r>
              <a:rPr lang="en-US" sz="1600" dirty="0" smtClean="0">
                <a:solidFill>
                  <a:schemeClr val="tx1"/>
                </a:solidFill>
              </a:rPr>
              <a:t> Allah </a:t>
            </a:r>
            <a:r>
              <a:rPr lang="en-US" sz="1600" dirty="0" err="1" smtClean="0">
                <a:solidFill>
                  <a:schemeClr val="tx1"/>
                </a:solidFill>
              </a:rPr>
              <a:t>dimuliakan,dan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demikian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murid-murid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Ringkasan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pperplate Gothic Bold" pitchFamily="34" charset="0"/>
              </a:rPr>
              <a:t>Khotbah</a:t>
            </a:r>
            <a:r>
              <a:rPr lang="en-US" sz="1600" dirty="0" smtClean="0">
                <a:solidFill>
                  <a:schemeClr val="tx1"/>
                </a:solidFill>
                <a:latin typeface="Copperplate Gothic Bold" pitchFamily="34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menginginkan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mengambil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misi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keselamatan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cara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berguna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keselamatanbanyak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orang.Hal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diilustrasikan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</a:rPr>
              <a:t> ranting (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) yang </a:t>
            </a:r>
            <a:r>
              <a:rPr lang="en-US" sz="1600" dirty="0" err="1" smtClean="0">
                <a:solidFill>
                  <a:schemeClr val="tx1"/>
                </a:solidFill>
              </a:rPr>
              <a:t>melekat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pokokNya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),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dimana</a:t>
            </a:r>
            <a:r>
              <a:rPr lang="en-US" sz="1600" dirty="0" smtClean="0">
                <a:solidFill>
                  <a:schemeClr val="tx1"/>
                </a:solidFill>
              </a:rPr>
              <a:t> ranting </a:t>
            </a:r>
            <a:r>
              <a:rPr lang="en-US" sz="1600" dirty="0" err="1" smtClean="0">
                <a:solidFill>
                  <a:schemeClr val="tx1"/>
                </a:solidFill>
              </a:rPr>
              <a:t>tersebut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dibersihkan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</a:t>
            </a:r>
            <a:r>
              <a:rPr lang="en-US" sz="1600" dirty="0" smtClean="0">
                <a:solidFill>
                  <a:schemeClr val="tx1"/>
                </a:solidFill>
              </a:rPr>
              <a:t>) </a:t>
            </a:r>
            <a:r>
              <a:rPr lang="en-US" sz="1600" dirty="0" err="1" smtClean="0">
                <a:solidFill>
                  <a:schemeClr val="tx1"/>
                </a:solidFill>
              </a:rPr>
              <a:t>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pengusahanya</a:t>
            </a:r>
            <a:r>
              <a:rPr lang="en-US" sz="1600" dirty="0" smtClean="0">
                <a:solidFill>
                  <a:schemeClr val="tx1"/>
                </a:solidFill>
              </a:rPr>
              <a:t> (Allah) agar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menginginkan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tetap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oleh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tinggal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didalam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kita.Jika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demikian,maka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banyak,dan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tentunya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baik</a:t>
            </a:r>
            <a:r>
              <a:rPr lang="en-US" sz="1600" dirty="0" smtClean="0">
                <a:solidFill>
                  <a:schemeClr val="tx1"/>
                </a:solidFill>
              </a:rPr>
              <a:t> (Galatia 5 : 22-23).</a:t>
            </a:r>
            <a:r>
              <a:rPr lang="en-US" sz="1600" dirty="0" err="1" smtClean="0">
                <a:solidFill>
                  <a:schemeClr val="tx1"/>
                </a:solidFill>
              </a:rPr>
              <a:t>Buah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Roh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ini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menyatakan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kemuliaan</a:t>
            </a:r>
            <a:r>
              <a:rPr lang="en-US" sz="1600" dirty="0" smtClean="0">
                <a:solidFill>
                  <a:schemeClr val="tx1"/>
                </a:solidFill>
              </a:rPr>
              <a:t> Allah </a:t>
            </a:r>
            <a:r>
              <a:rPr lang="en-US" sz="1600" dirty="0" err="1" smtClean="0">
                <a:solidFill>
                  <a:schemeClr val="tx1"/>
                </a:solidFill>
              </a:rPr>
              <a:t>sehingga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kemudian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pantaslah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disebut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murid-muridku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Murid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meningkatkan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kualitas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kuantitas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buahnya</a:t>
            </a:r>
            <a:r>
              <a:rPr lang="en-US" sz="1600" dirty="0" smtClean="0">
                <a:solidFill>
                  <a:schemeClr val="tx1"/>
                </a:solidFill>
              </a:rPr>
              <a:t> (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mempelajari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firmanNya</a:t>
            </a:r>
            <a:r>
              <a:rPr lang="en-US" sz="1600" dirty="0" smtClean="0">
                <a:solidFill>
                  <a:schemeClr val="tx1"/>
                </a:solidFill>
              </a:rPr>
              <a:t> ) </a:t>
            </a:r>
            <a:r>
              <a:rPr lang="en-US" sz="1600" dirty="0" err="1" smtClean="0">
                <a:solidFill>
                  <a:schemeClr val="tx1"/>
                </a:solidFill>
              </a:rPr>
              <a:t>dapat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identikkan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sahabat,karena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memahami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betul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karakter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keinginan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nya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terus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berinteraksi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dengan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tindakan-tindakan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seperti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perbuatan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baik,tidak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saling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memperhitungkan,rela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berkorban,bahkan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termasuk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kematian.Jadi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sebagai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sahabat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Yesus,sudah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sepantasnya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berbuat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baik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sesama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kita,karena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Tuhan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telah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menganugerahkan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kepada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segalal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cuma-cuma,sehingga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sudah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sepantasnya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kita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juga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menjadi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sumber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berkat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sesama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pPr algn="just"/>
            <a:endParaRPr lang="en-US" sz="1600" dirty="0" smtClean="0">
              <a:solidFill>
                <a:schemeClr val="tx1"/>
              </a:solidFill>
            </a:endParaRPr>
          </a:p>
          <a:p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790" y="692289"/>
            <a:ext cx="8915400" cy="590931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Copperplate Gothic Bold" pitchFamily="34" charset="0"/>
              </a:rPr>
              <a:t>Pertanyaan</a:t>
            </a:r>
            <a:r>
              <a:rPr lang="en-US" dirty="0" smtClean="0">
                <a:latin typeface="Copperplate Gothic Bold" pitchFamily="34" charset="0"/>
              </a:rPr>
              <a:t> </a:t>
            </a:r>
            <a:r>
              <a:rPr lang="en-US" dirty="0" err="1" smtClean="0">
                <a:latin typeface="Copperplate Gothic Bold" pitchFamily="34" charset="0"/>
              </a:rPr>
              <a:t>Refleksi</a:t>
            </a:r>
            <a:r>
              <a:rPr lang="en-US" dirty="0" smtClean="0">
                <a:latin typeface="Copperplate Gothic Bold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Sudahkah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Sudahkah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ranting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ranting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? </a:t>
            </a:r>
          </a:p>
          <a:p>
            <a:pPr marL="342900" indent="-342900" algn="just"/>
            <a:r>
              <a:rPr lang="en-US" dirty="0" err="1" smtClean="0">
                <a:latin typeface="Copperplate Gothic Bold" pitchFamily="34" charset="0"/>
              </a:rPr>
              <a:t>Evaluasi</a:t>
            </a:r>
            <a:r>
              <a:rPr lang="en-US" dirty="0" smtClean="0">
                <a:latin typeface="Copperplate Gothic Bold" pitchFamily="34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agar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“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err="1" smtClean="0"/>
              <a:t>mewartakan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” </a:t>
            </a:r>
            <a:r>
              <a:rPr lang="en-US" dirty="0" err="1" smtClean="0"/>
              <a:t>lebih</a:t>
            </a:r>
            <a:r>
              <a:rPr lang="en-US" dirty="0" smtClean="0"/>
              <a:t> optimal.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gereja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agar </a:t>
            </a:r>
            <a:r>
              <a:rPr lang="en-US" dirty="0" err="1" smtClean="0"/>
              <a:t>misi</a:t>
            </a:r>
            <a:r>
              <a:rPr lang="en-US" dirty="0" smtClean="0"/>
              <a:t> “</a:t>
            </a:r>
            <a:r>
              <a:rPr lang="en-US" dirty="0" err="1" smtClean="0"/>
              <a:t>mewartakan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 </a:t>
            </a:r>
            <a:r>
              <a:rPr lang="en-US" dirty="0" err="1" smtClean="0"/>
              <a:t>baik”dapat</a:t>
            </a:r>
            <a:r>
              <a:rPr lang="en-US" dirty="0" smtClean="0"/>
              <a:t> </a:t>
            </a:r>
            <a:r>
              <a:rPr lang="en-US" dirty="0" err="1" smtClean="0"/>
              <a:t>didengar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jemaat</a:t>
            </a:r>
            <a:r>
              <a:rPr lang="en-US" dirty="0" smtClean="0"/>
              <a:t> </a:t>
            </a:r>
            <a:r>
              <a:rPr lang="en-US" dirty="0" err="1" smtClean="0"/>
              <a:t>setempat</a:t>
            </a:r>
            <a:r>
              <a:rPr lang="en-US" dirty="0" smtClean="0"/>
              <a:t>.</a:t>
            </a:r>
          </a:p>
          <a:p>
            <a:pPr marL="342900" indent="-342900" algn="just"/>
            <a:r>
              <a:rPr lang="en-US" dirty="0" smtClean="0">
                <a:latin typeface="Copperplate Gothic Bold" pitchFamily="34" charset="0"/>
              </a:rPr>
              <a:t>Lain-lain :</a:t>
            </a:r>
          </a:p>
          <a:p>
            <a:pPr marL="342900" indent="-342900"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ini,dua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guru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(</a:t>
            </a:r>
            <a:r>
              <a:rPr lang="en-US" dirty="0" err="1" smtClean="0"/>
              <a:t>Kak</a:t>
            </a:r>
            <a:r>
              <a:rPr lang="en-US" dirty="0" smtClean="0"/>
              <a:t> </a:t>
            </a:r>
            <a:r>
              <a:rPr lang="en-US" dirty="0" err="1" smtClean="0"/>
              <a:t>Thres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Kak</a:t>
            </a:r>
            <a:r>
              <a:rPr lang="en-US" dirty="0" smtClean="0"/>
              <a:t> Nona) </a:t>
            </a:r>
            <a:r>
              <a:rPr lang="en-US" dirty="0" err="1" smtClean="0"/>
              <a:t>serta</a:t>
            </a:r>
            <a:r>
              <a:rPr lang="en-US" dirty="0" smtClean="0"/>
              <a:t> 1 </a:t>
            </a:r>
            <a:r>
              <a:rPr lang="en-US" dirty="0" err="1" smtClean="0"/>
              <a:t>orang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pemuda</a:t>
            </a:r>
            <a:r>
              <a:rPr lang="en-US" dirty="0" smtClean="0"/>
              <a:t> (</a:t>
            </a:r>
            <a:r>
              <a:rPr lang="en-US" dirty="0" err="1" smtClean="0"/>
              <a:t>Kak</a:t>
            </a:r>
            <a:r>
              <a:rPr lang="en-US" dirty="0" smtClean="0"/>
              <a:t> Laura)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-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digereja</a:t>
            </a:r>
            <a:r>
              <a:rPr lang="en-US" dirty="0" smtClean="0"/>
              <a:t> </a:t>
            </a:r>
            <a:r>
              <a:rPr lang="en-US" dirty="0" err="1" smtClean="0"/>
              <a:t>Ebenheser</a:t>
            </a:r>
            <a:r>
              <a:rPr lang="en-US" dirty="0" smtClean="0"/>
              <a:t> </a:t>
            </a:r>
            <a:r>
              <a:rPr lang="en-US" dirty="0" err="1" smtClean="0"/>
              <a:t>Boti.Sebanyak</a:t>
            </a:r>
            <a:r>
              <a:rPr lang="en-US" dirty="0" smtClean="0"/>
              <a:t> ±20 </a:t>
            </a:r>
            <a:r>
              <a:rPr lang="en-US" dirty="0" err="1" smtClean="0"/>
              <a:t>anak-anak,dengan</a:t>
            </a:r>
            <a:r>
              <a:rPr lang="en-US" dirty="0" smtClean="0"/>
              <a:t> </a:t>
            </a:r>
            <a:r>
              <a:rPr lang="en-US" dirty="0" err="1" smtClean="0"/>
              <a:t>antusias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 </a:t>
            </a:r>
          </a:p>
          <a:p>
            <a:pPr marL="342900" indent="-342900" algn="just"/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mereka,yaitu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lagu-lagu</a:t>
            </a:r>
            <a:r>
              <a:rPr lang="en-US" dirty="0" smtClean="0"/>
              <a:t> </a:t>
            </a:r>
            <a:r>
              <a:rPr lang="en-US" dirty="0" err="1" smtClean="0"/>
              <a:t>baru,bercerita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Yesus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Gembala</a:t>
            </a:r>
            <a:r>
              <a:rPr lang="en-US" dirty="0" smtClean="0"/>
              <a:t> yang </a:t>
            </a:r>
            <a:r>
              <a:rPr lang="en-US" dirty="0" err="1" smtClean="0"/>
              <a:t>baik,yang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-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penginjilan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5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penginjilan.Waktu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 </a:t>
            </a:r>
          </a:p>
          <a:p>
            <a:pPr marL="342900" indent="-342900" algn="just"/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jam 15.00-16.30 </a:t>
            </a:r>
            <a:r>
              <a:rPr lang="en-US" dirty="0" err="1" smtClean="0"/>
              <a:t>wita</a:t>
            </a:r>
            <a:r>
              <a:rPr lang="en-US" dirty="0" smtClean="0"/>
              <a:t>.</a:t>
            </a:r>
          </a:p>
          <a:p>
            <a:pPr marL="342900" indent="-342900" algn="just"/>
            <a:endParaRPr lang="en-US" dirty="0" smtClean="0"/>
          </a:p>
          <a:p>
            <a:pPr marL="342900" indent="-342900" algn="just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 algn="ctr"/>
            <a:r>
              <a:rPr lang="en-US" dirty="0" smtClean="0"/>
              <a:t>*****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406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296</cp:revision>
  <dcterms:created xsi:type="dcterms:W3CDTF">2006-08-16T00:00:00Z</dcterms:created>
  <dcterms:modified xsi:type="dcterms:W3CDTF">2014-12-04T07:22:34Z</dcterms:modified>
</cp:coreProperties>
</file>