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64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dokumentasi gereja\rohani\keutamaan krist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9171" y="1621662"/>
            <a:ext cx="5870270" cy="38957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295400" y="5486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Kehadiran</a:t>
            </a:r>
            <a:r>
              <a:rPr lang="en-US" dirty="0" smtClean="0">
                <a:solidFill>
                  <a:srgbClr val="0070C0"/>
                </a:solidFill>
              </a:rPr>
              <a:t> : 13 </a:t>
            </a:r>
            <a:r>
              <a:rPr lang="en-US" dirty="0" err="1" smtClean="0">
                <a:solidFill>
                  <a:srgbClr val="0070C0"/>
                </a:solidFill>
              </a:rPr>
              <a:t>orang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en-US" dirty="0" err="1" smtClean="0">
                <a:solidFill>
                  <a:srgbClr val="0070C0"/>
                </a:solidFill>
              </a:rPr>
              <a:t>Pemusik</a:t>
            </a:r>
            <a:r>
              <a:rPr lang="en-US" dirty="0" smtClean="0">
                <a:solidFill>
                  <a:srgbClr val="0070C0"/>
                </a:solidFill>
              </a:rPr>
              <a:t> :</a:t>
            </a:r>
            <a:r>
              <a:rPr lang="en-US" dirty="0" err="1" smtClean="0">
                <a:solidFill>
                  <a:srgbClr val="0070C0"/>
                </a:solidFill>
              </a:rPr>
              <a:t>Bpk.Oni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Nussy&amp;Bpk.Piter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en-US" dirty="0" err="1" smtClean="0">
                <a:solidFill>
                  <a:srgbClr val="0070C0"/>
                </a:solidFill>
              </a:rPr>
              <a:t>Pengkhotbah</a:t>
            </a:r>
            <a:r>
              <a:rPr lang="en-US" dirty="0" smtClean="0">
                <a:solidFill>
                  <a:srgbClr val="0070C0"/>
                </a:solidFill>
              </a:rPr>
              <a:t> : </a:t>
            </a:r>
            <a:r>
              <a:rPr lang="en-US" dirty="0" err="1" smtClean="0">
                <a:solidFill>
                  <a:srgbClr val="0070C0"/>
                </a:solidFill>
              </a:rPr>
              <a:t>Pdt.Anthonetha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Manobe,S.Th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2286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IBADAH RUTIN KAUM BAPAK</a:t>
            </a:r>
          </a:p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JUMAT,28 NOVEMBER 2014</a:t>
            </a:r>
          </a:p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TEMA : KEUTAMAAN KRISTUS </a:t>
            </a:r>
          </a:p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KOLOSE 1 : 15-23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126" y="281621"/>
            <a:ext cx="8991600" cy="49859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Ringkasan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Bacaan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Alkitab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:</a:t>
            </a:r>
          </a:p>
          <a:p>
            <a:pPr algn="just"/>
            <a:endParaRPr lang="en-US" sz="1600" dirty="0" smtClean="0">
              <a:solidFill>
                <a:schemeClr val="tx1"/>
              </a:solidFill>
              <a:latin typeface="Copperplate Gothic Bold" pitchFamily="34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Tuhan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Yesus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Kristus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gambar</a:t>
            </a:r>
            <a:r>
              <a:rPr lang="en-US" dirty="0" smtClean="0">
                <a:solidFill>
                  <a:schemeClr val="tx1"/>
                </a:solidFill>
              </a:rPr>
              <a:t> Allah yang </a:t>
            </a: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kelihatan,yang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Sulung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segala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diciptakan,karena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diciptakan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segala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sesuatu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bumi.Yang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kelihatan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kelihatan,baik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singgasa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maupun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kerajaan,baik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pemerintah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maupun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penguasa,segala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ciptakan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Dia.Ia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dahulu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segala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segala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Dia.Ia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Kepala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Tubuh,yaitu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lah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Sulung,yang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pertama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bangkit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antara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mati,sehingga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segala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sesuatu,karena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seluruh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kepenuhan</a:t>
            </a:r>
            <a:r>
              <a:rPr lang="en-US" dirty="0" smtClean="0">
                <a:solidFill>
                  <a:schemeClr val="tx1"/>
                </a:solidFill>
              </a:rPr>
              <a:t> Allah </a:t>
            </a:r>
            <a:r>
              <a:rPr lang="en-US" dirty="0" err="1" smtClean="0">
                <a:solidFill>
                  <a:schemeClr val="tx1"/>
                </a:solidFill>
              </a:rPr>
              <a:t>berkenan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Dia.Dan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lah,Ia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mendamaikan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segala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baik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dibumi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maupun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disorga,sesudah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mengadakan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perdamaian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salib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Kristus</a:t>
            </a:r>
            <a:r>
              <a:rPr lang="en-US" dirty="0" smtClean="0">
                <a:solidFill>
                  <a:schemeClr val="tx1"/>
                </a:solidFill>
              </a:rPr>
              <a:t> .</a:t>
            </a:r>
            <a:r>
              <a:rPr lang="en-US" dirty="0" err="1" smtClean="0">
                <a:solidFill>
                  <a:schemeClr val="tx1"/>
                </a:solidFill>
              </a:rPr>
              <a:t>Juga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kamu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dahulu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hidup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Allah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memusuhi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pikiran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seperti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nyata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perbuatanmu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jahat,sekarang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diperdamaikanNya.Dalam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tubuh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jasmani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Kristus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kematianNya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menempatkan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kamu</a:t>
            </a:r>
            <a:r>
              <a:rPr lang="en-US" dirty="0" smtClean="0">
                <a:solidFill>
                  <a:schemeClr val="tx1"/>
                </a:solidFill>
              </a:rPr>
              <a:t> kudus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bercela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bercacat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dihadapanNya.Sebab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kamu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bertekun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iman,tetap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teguh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bergoncang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digeser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pengharapan</a:t>
            </a:r>
            <a:r>
              <a:rPr lang="en-US" dirty="0" smtClean="0">
                <a:solidFill>
                  <a:schemeClr val="tx1"/>
                </a:solidFill>
              </a:rPr>
              <a:t> INJIL yang </a:t>
            </a:r>
            <a:r>
              <a:rPr lang="en-US" dirty="0" err="1" smtClean="0">
                <a:solidFill>
                  <a:schemeClr val="tx1"/>
                </a:solidFill>
              </a:rPr>
              <a:t>telah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kamu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telah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dikabarkan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diseluruh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dibawah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langit</a:t>
            </a:r>
            <a:r>
              <a:rPr lang="en-US" dirty="0" smtClean="0">
                <a:solidFill>
                  <a:schemeClr val="tx1"/>
                </a:solidFill>
              </a:rPr>
              <a:t>.  </a:t>
            </a:r>
          </a:p>
          <a:p>
            <a:pPr algn="just"/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032" y="61218"/>
            <a:ext cx="8915400" cy="640175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Ringkasan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Khotbah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:</a:t>
            </a:r>
          </a:p>
          <a:p>
            <a:pPr algn="just"/>
            <a:endParaRPr lang="en-US" sz="1600" dirty="0" smtClean="0">
              <a:solidFill>
                <a:schemeClr val="tx1"/>
              </a:solidFill>
              <a:latin typeface="Copperplate Gothic Bold" pitchFamily="34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Tuhan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Yesus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anak</a:t>
            </a:r>
            <a:r>
              <a:rPr lang="en-US" dirty="0" smtClean="0">
                <a:solidFill>
                  <a:schemeClr val="tx1"/>
                </a:solidFill>
              </a:rPr>
              <a:t> Allah yang </a:t>
            </a:r>
            <a:r>
              <a:rPr lang="en-US" dirty="0" err="1" smtClean="0">
                <a:solidFill>
                  <a:schemeClr val="tx1"/>
                </a:solidFill>
              </a:rPr>
              <a:t>memiliki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posisi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jauh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mulia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utusan</a:t>
            </a:r>
            <a:r>
              <a:rPr lang="en-US" dirty="0" smtClean="0">
                <a:solidFill>
                  <a:schemeClr val="tx1"/>
                </a:solidFill>
              </a:rPr>
              <a:t> –</a:t>
            </a:r>
            <a:r>
              <a:rPr lang="en-US" dirty="0" err="1" smtClean="0">
                <a:solidFill>
                  <a:schemeClr val="tx1"/>
                </a:solidFill>
              </a:rPr>
              <a:t>utusan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Allah,baik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nabi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mahluk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jasmaniah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maupun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malaikat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mahluk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rohaniah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i="1" dirty="0" smtClean="0"/>
          </a:p>
          <a:p>
            <a:pPr algn="just"/>
            <a:endParaRPr lang="id-ID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karena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itu,sepantas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sudah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seharusnyalah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menyembah</a:t>
            </a:r>
            <a:r>
              <a:rPr lang="en-US" dirty="0" smtClean="0">
                <a:solidFill>
                  <a:schemeClr val="tx1"/>
                </a:solidFill>
              </a:rPr>
              <a:t> Dia.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Tuhan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Yesus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nabi,karena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nabi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mengungkapkan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kehendak</a:t>
            </a:r>
            <a:r>
              <a:rPr lang="en-US" dirty="0" smtClean="0">
                <a:solidFill>
                  <a:schemeClr val="tx1"/>
                </a:solidFill>
              </a:rPr>
              <a:t> Allah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manusia,</a:t>
            </a:r>
            <a:r>
              <a:rPr lang="en-US" b="1" dirty="0" err="1" smtClean="0">
                <a:solidFill>
                  <a:schemeClr val="tx1"/>
                </a:solidFill>
              </a:rPr>
              <a:t>Hanya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Tuhan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Yesus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sajalah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bisa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mengungkapkan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seluruh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kehendak</a:t>
            </a:r>
            <a:r>
              <a:rPr lang="en-US" dirty="0" smtClean="0">
                <a:solidFill>
                  <a:schemeClr val="tx1"/>
                </a:solidFill>
              </a:rPr>
              <a:t> Allah </a:t>
            </a:r>
            <a:r>
              <a:rPr lang="en-US" dirty="0" err="1" smtClean="0">
                <a:solidFill>
                  <a:schemeClr val="tx1"/>
                </a:solidFill>
              </a:rPr>
              <a:t>kepada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seluruh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umat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manusia,bahkan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mengungkapkan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seluruh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karakter</a:t>
            </a:r>
            <a:r>
              <a:rPr lang="en-US" dirty="0" smtClean="0">
                <a:solidFill>
                  <a:schemeClr val="tx1"/>
                </a:solidFill>
              </a:rPr>
              <a:t> Allah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utuh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  <a:latin typeface="Copperplate Gothic Bold" pitchFamily="34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kini,ada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hal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selalu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berusaha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menempati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tempat</a:t>
            </a:r>
            <a:r>
              <a:rPr lang="en-US" dirty="0" smtClean="0">
                <a:solidFill>
                  <a:schemeClr val="tx1"/>
                </a:solidFill>
              </a:rPr>
              <a:t> yang paling </a:t>
            </a:r>
            <a:r>
              <a:rPr lang="en-US" dirty="0" err="1" smtClean="0">
                <a:solidFill>
                  <a:schemeClr val="tx1"/>
                </a:solidFill>
              </a:rPr>
              <a:t>utama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hidup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kita,yang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seharusnya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ditempati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Yesus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Kristus.Hal-hal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tersebut,yaitu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Pertama</a:t>
            </a:r>
            <a:r>
              <a:rPr lang="en-US" b="1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Keegoisan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membuat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hal</a:t>
            </a:r>
            <a:r>
              <a:rPr lang="en-US" dirty="0" smtClean="0">
                <a:solidFill>
                  <a:schemeClr val="tx1"/>
                </a:solidFill>
              </a:rPr>
              <a:t> yang paling </a:t>
            </a:r>
            <a:r>
              <a:rPr lang="en-US" dirty="0" err="1" smtClean="0">
                <a:solidFill>
                  <a:schemeClr val="tx1"/>
                </a:solidFill>
              </a:rPr>
              <a:t>utama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hidup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kita,sehingga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keegoisan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menggeser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kehendak</a:t>
            </a:r>
            <a:r>
              <a:rPr lang="en-US" dirty="0" smtClean="0">
                <a:solidFill>
                  <a:schemeClr val="tx1"/>
                </a:solidFill>
              </a:rPr>
              <a:t> Allah yang </a:t>
            </a:r>
            <a:r>
              <a:rPr lang="en-US" dirty="0" err="1" smtClean="0">
                <a:solidFill>
                  <a:schemeClr val="tx1"/>
                </a:solidFill>
              </a:rPr>
              <a:t>kita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sembah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Kedua</a:t>
            </a:r>
            <a:r>
              <a:rPr lang="en-US" b="1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Kadang-kadang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keluarga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orang-orang</a:t>
            </a:r>
            <a:r>
              <a:rPr lang="en-US" dirty="0" smtClean="0">
                <a:solidFill>
                  <a:schemeClr val="tx1"/>
                </a:solidFill>
              </a:rPr>
              <a:t> yang paling </a:t>
            </a:r>
            <a:r>
              <a:rPr lang="en-US" dirty="0" err="1" smtClean="0">
                <a:solidFill>
                  <a:schemeClr val="tx1"/>
                </a:solidFill>
              </a:rPr>
              <a:t>dekat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berusaha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menempati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tempat</a:t>
            </a:r>
            <a:r>
              <a:rPr lang="en-US" dirty="0" smtClean="0">
                <a:solidFill>
                  <a:schemeClr val="tx1"/>
                </a:solidFill>
              </a:rPr>
              <a:t> paling </a:t>
            </a:r>
            <a:r>
              <a:rPr lang="en-US" dirty="0" err="1" smtClean="0">
                <a:solidFill>
                  <a:schemeClr val="tx1"/>
                </a:solidFill>
              </a:rPr>
              <a:t>utama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hidup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menggeser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Yesus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Kristus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tempat</a:t>
            </a:r>
            <a:r>
              <a:rPr lang="en-US" dirty="0" smtClean="0">
                <a:solidFill>
                  <a:schemeClr val="tx1"/>
                </a:solidFill>
              </a:rPr>
              <a:t> yang paling </a:t>
            </a:r>
            <a:r>
              <a:rPr lang="en-US" dirty="0" err="1" smtClean="0">
                <a:solidFill>
                  <a:schemeClr val="tx1"/>
                </a:solidFill>
              </a:rPr>
              <a:t>utama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Ketiga</a:t>
            </a:r>
            <a:r>
              <a:rPr lang="en-US" b="1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Kadang-kadang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orang-orang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berkuasa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berusaha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menempati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tempat</a:t>
            </a:r>
            <a:r>
              <a:rPr lang="en-US" dirty="0" smtClean="0">
                <a:solidFill>
                  <a:schemeClr val="tx1"/>
                </a:solidFill>
              </a:rPr>
              <a:t> yang paling </a:t>
            </a:r>
            <a:r>
              <a:rPr lang="en-US" dirty="0" err="1" smtClean="0">
                <a:solidFill>
                  <a:schemeClr val="tx1"/>
                </a:solidFill>
              </a:rPr>
              <a:t>utama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hidup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kita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Keempat</a:t>
            </a:r>
            <a:r>
              <a:rPr lang="en-US" b="1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Paham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pluralisme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mengganggap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semua</a:t>
            </a:r>
            <a:r>
              <a:rPr lang="en-US" dirty="0" smtClean="0">
                <a:solidFill>
                  <a:schemeClr val="tx1"/>
                </a:solidFill>
              </a:rPr>
              <a:t> agama </a:t>
            </a:r>
            <a:r>
              <a:rPr lang="en-US" dirty="0" err="1" smtClean="0">
                <a:solidFill>
                  <a:schemeClr val="tx1"/>
                </a:solidFill>
              </a:rPr>
              <a:t>baik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Allah,berusaha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menggeser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Yesus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Kristus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posisi</a:t>
            </a:r>
            <a:r>
              <a:rPr lang="en-US" dirty="0" smtClean="0">
                <a:solidFill>
                  <a:schemeClr val="tx1"/>
                </a:solidFill>
              </a:rPr>
              <a:t> paling </a:t>
            </a:r>
            <a:r>
              <a:rPr lang="en-US" dirty="0" err="1" smtClean="0">
                <a:solidFill>
                  <a:schemeClr val="tx1"/>
                </a:solidFill>
              </a:rPr>
              <a:t>utama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hidup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kita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menggantikannya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sembahan</a:t>
            </a:r>
            <a:r>
              <a:rPr lang="en-US" dirty="0" smtClean="0">
                <a:solidFill>
                  <a:schemeClr val="tx1"/>
                </a:solidFill>
              </a:rPr>
              <a:t> yang lain.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14400"/>
            <a:ext cx="8077200" cy="45243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Copperplate Gothic Bold" pitchFamily="34" charset="0"/>
              </a:rPr>
              <a:t>Pertanyaan</a:t>
            </a:r>
            <a:r>
              <a:rPr lang="en-US" dirty="0" smtClean="0">
                <a:latin typeface="Copperplate Gothic Bold" pitchFamily="34" charset="0"/>
              </a:rPr>
              <a:t> </a:t>
            </a:r>
            <a:r>
              <a:rPr lang="en-US" dirty="0" err="1" smtClean="0">
                <a:latin typeface="Copperplate Gothic Bold" pitchFamily="34" charset="0"/>
              </a:rPr>
              <a:t>refleksi</a:t>
            </a:r>
            <a:r>
              <a:rPr lang="en-US" dirty="0" smtClean="0">
                <a:latin typeface="Copperplate Gothic Bold" pitchFamily="34" charset="0"/>
              </a:rPr>
              <a:t> :</a:t>
            </a:r>
          </a:p>
          <a:p>
            <a:pPr algn="just"/>
            <a:endParaRPr lang="en-US" dirty="0" smtClean="0">
              <a:latin typeface="Copperplate Gothic Bold" pitchFamily="34" charset="0"/>
            </a:endParaRPr>
          </a:p>
          <a:p>
            <a:pPr algn="just"/>
            <a:r>
              <a:rPr lang="en-US" dirty="0" err="1" smtClean="0"/>
              <a:t>Sudahkah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menempatkan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Yesus</a:t>
            </a:r>
            <a:r>
              <a:rPr lang="en-US" dirty="0" smtClean="0"/>
              <a:t> </a:t>
            </a:r>
            <a:r>
              <a:rPr lang="en-US" dirty="0" err="1" smtClean="0"/>
              <a:t>Kristus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yang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detik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lalui</a:t>
            </a:r>
            <a:r>
              <a:rPr lang="en-US" dirty="0" smtClean="0"/>
              <a:t>? 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b="1" dirty="0" err="1" smtClean="0"/>
              <a:t>Amin</a:t>
            </a:r>
            <a:r>
              <a:rPr lang="en-US" b="1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ctr"/>
            <a:r>
              <a:rPr lang="en-US" b="1" dirty="0" smtClean="0"/>
              <a:t>******</a:t>
            </a:r>
          </a:p>
          <a:p>
            <a:pPr algn="just"/>
            <a:endParaRPr lang="en-US" dirty="0" smtClean="0">
              <a:latin typeface="Copperplate Gothic Bold" pitchFamily="34" charset="0"/>
            </a:endParaRPr>
          </a:p>
          <a:p>
            <a:pPr algn="just"/>
            <a:endParaRPr lang="en-US" dirty="0" smtClean="0">
              <a:latin typeface="Copperplate Gothic Bold" pitchFamily="34" charset="0"/>
            </a:endParaRPr>
          </a:p>
          <a:p>
            <a:pPr algn="just"/>
            <a:endParaRPr lang="en-US" dirty="0" smtClean="0">
              <a:latin typeface="Copperplate Gothic Bold" pitchFamily="34" charset="0"/>
            </a:endParaRPr>
          </a:p>
          <a:p>
            <a:pPr algn="just"/>
            <a:endParaRPr lang="en-US" dirty="0" smtClean="0">
              <a:latin typeface="Copperplate Gothic Bold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451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345</cp:revision>
  <dcterms:created xsi:type="dcterms:W3CDTF">2006-08-16T00:00:00Z</dcterms:created>
  <dcterms:modified xsi:type="dcterms:W3CDTF">2014-12-04T07:20:37Z</dcterms:modified>
</cp:coreProperties>
</file>