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4" r:id="rId3"/>
    <p:sldId id="258" r:id="rId4"/>
    <p:sldId id="265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7086600" cy="2743200"/>
          </a:xfrm>
        </p:spPr>
        <p:txBody>
          <a:bodyPr>
            <a:noAutofit/>
          </a:bodyPr>
          <a:lstStyle/>
          <a:p>
            <a:r>
              <a:rPr lang="en-US" sz="2800" i="1" dirty="0" err="1" smtClean="0">
                <a:solidFill>
                  <a:srgbClr val="00B050"/>
                </a:solidFill>
              </a:rPr>
              <a:t>Ibadah</a:t>
            </a:r>
            <a:r>
              <a:rPr lang="en-US" sz="2800" i="1" dirty="0" smtClean="0">
                <a:solidFill>
                  <a:srgbClr val="00B050"/>
                </a:solidFill>
              </a:rPr>
              <a:t>  Padang </a:t>
            </a:r>
            <a:r>
              <a:rPr lang="en-US" sz="2800" i="1" dirty="0" err="1" smtClean="0">
                <a:solidFill>
                  <a:srgbClr val="00B050"/>
                </a:solidFill>
              </a:rPr>
              <a:t>Lansia</a:t>
            </a:r>
            <a:r>
              <a:rPr lang="en-US" sz="2800" i="1" dirty="0" smtClean="0">
                <a:solidFill>
                  <a:srgbClr val="00B050"/>
                </a:solidFill>
              </a:rPr>
              <a:t> GMIT Agape</a:t>
            </a:r>
            <a:br>
              <a:rPr lang="en-US" sz="2800" i="1" dirty="0" smtClean="0">
                <a:solidFill>
                  <a:srgbClr val="00B050"/>
                </a:solidFill>
              </a:rPr>
            </a:br>
            <a:r>
              <a:rPr lang="en-US" sz="2800" i="1" dirty="0" err="1" smtClean="0">
                <a:solidFill>
                  <a:srgbClr val="00B050"/>
                </a:solidFill>
              </a:rPr>
              <a:t>Jumat</a:t>
            </a:r>
            <a:r>
              <a:rPr lang="en-US" sz="2800" i="1" dirty="0" smtClean="0">
                <a:solidFill>
                  <a:srgbClr val="00B050"/>
                </a:solidFill>
              </a:rPr>
              <a:t> 14 November </a:t>
            </a:r>
            <a:r>
              <a:rPr lang="en-US" sz="2800" i="1" dirty="0" smtClean="0">
                <a:solidFill>
                  <a:srgbClr val="00B050"/>
                </a:solidFill>
              </a:rPr>
              <a:t>2014</a:t>
            </a:r>
            <a:br>
              <a:rPr lang="en-US" sz="2800" i="1" dirty="0" smtClean="0">
                <a:solidFill>
                  <a:srgbClr val="00B050"/>
                </a:solidFill>
              </a:rPr>
            </a:br>
            <a:r>
              <a:rPr lang="en-US" sz="2800" i="1" dirty="0" err="1" smtClean="0">
                <a:solidFill>
                  <a:srgbClr val="00B050"/>
                </a:solidFill>
              </a:rPr>
              <a:t>Tema</a:t>
            </a:r>
            <a:r>
              <a:rPr lang="en-US" sz="2800" i="1" dirty="0" smtClean="0">
                <a:solidFill>
                  <a:srgbClr val="00B050"/>
                </a:solidFill>
              </a:rPr>
              <a:t> : </a:t>
            </a:r>
            <a:r>
              <a:rPr lang="en-US" sz="2800" i="1" dirty="0" err="1" smtClean="0">
                <a:solidFill>
                  <a:srgbClr val="00B050"/>
                </a:solidFill>
              </a:rPr>
              <a:t>Menanti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Pertemuan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Dengan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</a:rPr>
              <a:t>Tuhan</a:t>
            </a:r>
            <a:r>
              <a:rPr lang="en-US" sz="2800" i="1" dirty="0" smtClean="0">
                <a:solidFill>
                  <a:srgbClr val="00B050"/>
                </a:solidFill>
              </a:rPr>
              <a:t/>
            </a:r>
            <a:br>
              <a:rPr lang="en-US" sz="2800" i="1" dirty="0" smtClean="0">
                <a:solidFill>
                  <a:srgbClr val="00B050"/>
                </a:solidFill>
              </a:rPr>
            </a:br>
            <a:r>
              <a:rPr lang="en-US" sz="2800" i="1" dirty="0" smtClean="0">
                <a:solidFill>
                  <a:srgbClr val="00B050"/>
                </a:solidFill>
              </a:rPr>
              <a:t>Lukas 2 : 25-40</a:t>
            </a:r>
            <a:endParaRPr lang="en-US" sz="2800" i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H:\dokumentasi gereja\foto\hasil brows\yesus domb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895600"/>
            <a:ext cx="2347912" cy="2928578"/>
          </a:xfrm>
          <a:prstGeom prst="ellipse">
            <a:avLst/>
          </a:prstGeom>
          <a:ln w="190500" cap="rnd">
            <a:solidFill>
              <a:srgbClr val="92D050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533400" y="1066800"/>
            <a:ext cx="8001000" cy="44957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Tempat</a:t>
            </a:r>
            <a:r>
              <a:rPr lang="en-US" sz="1600" b="1" dirty="0" smtClean="0">
                <a:solidFill>
                  <a:srgbClr val="00B050"/>
                </a:solidFill>
                <a:latin typeface="Eras Medium ITC" pitchFamily="34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: 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Pemandian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&amp; 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Rekreasi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Baumata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Eras Medium IT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Pengkhotbah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Pdt.Anthoneta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Manobe,S.Th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Eras Medium IT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Waktu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	10.00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WITA-14.00 WITA	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Kehadiran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	14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orang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Eras Medium IT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Doa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pembuka,doa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firman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&amp;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penutup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Ibu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Lily,ibu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Yohana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Layantara,Pdt.Yandhi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Manobe,S.Th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Eras Medium IT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Kegiatan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: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Eras Medium ITC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	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Firman,doa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bersama,kesaksian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dari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para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lansia,makan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siang,acara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bebas,doa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penutup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as Medium ITC" pitchFamily="34" charset="0"/>
              </a:rPr>
              <a:t>.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risten ITC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risten ITC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0368" y="587064"/>
            <a:ext cx="8305800" cy="52937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err="1" smtClean="0"/>
              <a:t>Materi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Khotbah</a:t>
            </a:r>
            <a:endParaRPr lang="en-US" sz="2000" b="1" dirty="0" smtClean="0"/>
          </a:p>
          <a:p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baca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keseluruhan</a:t>
            </a:r>
            <a:r>
              <a:rPr lang="en-US" sz="2000" dirty="0" smtClean="0"/>
              <a:t> </a:t>
            </a:r>
            <a:r>
              <a:rPr lang="en-US" sz="2000" dirty="0" err="1" smtClean="0"/>
              <a:t>kisah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Simeon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Hana</a:t>
            </a:r>
            <a:r>
              <a:rPr lang="en-US" sz="2000" dirty="0" smtClean="0"/>
              <a:t> yang </a:t>
            </a:r>
            <a:r>
              <a:rPr lang="en-US" sz="2000" dirty="0" err="1" smtClean="0"/>
              <a:t>lanjut</a:t>
            </a:r>
            <a:r>
              <a:rPr lang="en-US" sz="2000" dirty="0" smtClean="0"/>
              <a:t> </a:t>
            </a:r>
            <a:r>
              <a:rPr lang="en-US" sz="2000" dirty="0" err="1" smtClean="0"/>
              <a:t>umurnya,tetapi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setia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penantian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Tuhan,maka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sorot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poin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teladan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r>
              <a:rPr lang="en-US" sz="2000" dirty="0" smtClean="0"/>
              <a:t> </a:t>
            </a:r>
            <a:r>
              <a:rPr lang="en-US" sz="2000" dirty="0" err="1" smtClean="0"/>
              <a:t>kita,khusus</a:t>
            </a:r>
            <a:r>
              <a:rPr lang="en-US" sz="2000" dirty="0" smtClean="0"/>
              <a:t> </a:t>
            </a:r>
            <a:r>
              <a:rPr lang="en-US" sz="2000" dirty="0" err="1" smtClean="0"/>
              <a:t>nya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lansia,yaitu</a:t>
            </a:r>
            <a:r>
              <a:rPr lang="en-US" sz="2000" dirty="0" smtClean="0"/>
              <a:t> ;</a:t>
            </a:r>
          </a:p>
          <a:p>
            <a:pPr algn="just"/>
            <a:r>
              <a:rPr lang="en-US" sz="2000" b="1" dirty="0" smtClean="0"/>
              <a:t>1.Simeon </a:t>
            </a:r>
          </a:p>
          <a:p>
            <a:pPr algn="just"/>
            <a:r>
              <a:rPr lang="en-US" sz="2000" dirty="0" smtClean="0"/>
              <a:t>Yang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miliki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Simeon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kesetiaan</a:t>
            </a:r>
            <a:r>
              <a:rPr lang="en-US" sz="2000" dirty="0" smtClean="0"/>
              <a:t> </a:t>
            </a:r>
            <a:r>
              <a:rPr lang="en-US" sz="2000" dirty="0" err="1" smtClean="0"/>
              <a:t>nya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Perjanjian,yaitu</a:t>
            </a:r>
            <a:r>
              <a:rPr lang="en-US" sz="2000" dirty="0" smtClean="0"/>
              <a:t> </a:t>
            </a:r>
            <a:r>
              <a:rPr lang="en-US" sz="2000" dirty="0" err="1" smtClean="0"/>
              <a:t>Yesus</a:t>
            </a:r>
            <a:r>
              <a:rPr lang="en-US" sz="2000" dirty="0" smtClean="0"/>
              <a:t> </a:t>
            </a:r>
            <a:r>
              <a:rPr lang="en-US" sz="2000" dirty="0" err="1" smtClean="0"/>
              <a:t>Kristus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Bait </a:t>
            </a:r>
            <a:r>
              <a:rPr lang="en-US" sz="2000" dirty="0" err="1" smtClean="0"/>
              <a:t>Allah.Dengan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demikian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setia</a:t>
            </a:r>
            <a:r>
              <a:rPr lang="en-US" sz="2000" dirty="0" smtClean="0"/>
              <a:t> </a:t>
            </a:r>
            <a:r>
              <a:rPr lang="en-US" sz="2000" dirty="0" err="1" smtClean="0"/>
              <a:t>menunggu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hari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Bait Allah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bertemu</a:t>
            </a:r>
            <a:r>
              <a:rPr lang="en-US" sz="2000" dirty="0" smtClean="0"/>
              <a:t> </a:t>
            </a:r>
            <a:r>
              <a:rPr lang="en-US" sz="2000" dirty="0" err="1" smtClean="0"/>
              <a:t>Yesus.Menunggu</a:t>
            </a:r>
            <a:r>
              <a:rPr lang="en-US" sz="2000" dirty="0" smtClean="0"/>
              <a:t> </a:t>
            </a:r>
            <a:r>
              <a:rPr lang="en-US" sz="2000" dirty="0" err="1" smtClean="0"/>
              <a:t>disini</a:t>
            </a:r>
            <a:r>
              <a:rPr lang="en-US" sz="2000" dirty="0" smtClean="0"/>
              <a:t> </a:t>
            </a:r>
            <a:r>
              <a:rPr lang="en-US" sz="2000" dirty="0" err="1" smtClean="0"/>
              <a:t>bukan</a:t>
            </a:r>
            <a:r>
              <a:rPr lang="en-US" sz="2000" dirty="0" smtClean="0"/>
              <a:t> </a:t>
            </a:r>
            <a:r>
              <a:rPr lang="en-US" sz="2000" dirty="0" err="1" smtClean="0"/>
              <a:t>cuma</a:t>
            </a:r>
            <a:r>
              <a:rPr lang="en-US" sz="2000" dirty="0" smtClean="0"/>
              <a:t> </a:t>
            </a:r>
            <a:r>
              <a:rPr lang="en-US" sz="2000" dirty="0" err="1" smtClean="0"/>
              <a:t>sekedar</a:t>
            </a:r>
            <a:r>
              <a:rPr lang="en-US" sz="2000" dirty="0" smtClean="0"/>
              <a:t> </a:t>
            </a:r>
            <a:r>
              <a:rPr lang="en-US" sz="2000" dirty="0" err="1" smtClean="0"/>
              <a:t>duduk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menanti</a:t>
            </a:r>
            <a:r>
              <a:rPr lang="en-US" sz="2000" dirty="0" smtClean="0"/>
              <a:t> </a:t>
            </a:r>
            <a:r>
              <a:rPr lang="en-US" sz="2000" dirty="0" err="1" smtClean="0"/>
              <a:t>kedatanganNya,tetapi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firmanNya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menyerahkan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</a:t>
            </a:r>
            <a:r>
              <a:rPr lang="en-US" sz="2000" dirty="0" err="1" smtClean="0"/>
              <a:t>perkara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kehendak</a:t>
            </a:r>
            <a:r>
              <a:rPr lang="en-US" sz="2000" dirty="0" smtClean="0"/>
              <a:t> </a:t>
            </a:r>
            <a:r>
              <a:rPr lang="en-US" sz="2000" dirty="0" err="1" smtClean="0"/>
              <a:t>Tuhan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Sudahkah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serahkan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Tuhan</a:t>
            </a:r>
            <a:r>
              <a:rPr lang="en-US" sz="2000" dirty="0" smtClean="0"/>
              <a:t>?</a:t>
            </a:r>
          </a:p>
          <a:p>
            <a:pPr algn="just"/>
            <a:r>
              <a:rPr lang="en-US" sz="2000" dirty="0" smtClean="0"/>
              <a:t>Kita </a:t>
            </a:r>
            <a:r>
              <a:rPr lang="en-US" sz="2000" dirty="0" err="1" smtClean="0"/>
              <a:t>menyerahkan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Tuhan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menjaga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kekudusan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Allah </a:t>
            </a:r>
            <a:r>
              <a:rPr lang="en-US" sz="2000" dirty="0" err="1" smtClean="0"/>
              <a:t>saja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b="1" dirty="0" smtClean="0"/>
              <a:t>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38580"/>
            <a:ext cx="8382000" cy="52937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2.Hana</a:t>
            </a:r>
          </a:p>
          <a:p>
            <a:pPr algn="just"/>
            <a:r>
              <a:rPr lang="en-US" sz="2000" dirty="0" err="1" smtClean="0"/>
              <a:t>Hana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perempuan</a:t>
            </a:r>
            <a:r>
              <a:rPr lang="en-US" sz="2000" dirty="0" smtClean="0"/>
              <a:t> </a:t>
            </a:r>
            <a:r>
              <a:rPr lang="en-US" sz="2000" dirty="0" err="1" smtClean="0"/>
              <a:t>lansia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janda.Ia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7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 </a:t>
            </a:r>
            <a:r>
              <a:rPr lang="en-US" sz="2000" dirty="0" err="1" smtClean="0"/>
              <a:t>suaminya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penantiannya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Allah,ia</a:t>
            </a:r>
            <a:r>
              <a:rPr lang="en-US" sz="2000" dirty="0" smtClean="0"/>
              <a:t> </a:t>
            </a:r>
            <a:r>
              <a:rPr lang="en-US" sz="2000" dirty="0" err="1" smtClean="0"/>
              <a:t>menyiapkan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berdoa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berpuasa</a:t>
            </a:r>
            <a:r>
              <a:rPr lang="en-US" sz="2000" dirty="0" smtClean="0"/>
              <a:t> agar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menerima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melihat</a:t>
            </a:r>
            <a:r>
              <a:rPr lang="en-US" sz="2000" dirty="0" smtClean="0"/>
              <a:t> </a:t>
            </a:r>
            <a:r>
              <a:rPr lang="en-US" sz="2000" dirty="0" err="1" smtClean="0"/>
              <a:t>kehidupan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 </a:t>
            </a:r>
            <a:r>
              <a:rPr lang="en-US" sz="2000" dirty="0" err="1" smtClean="0"/>
              <a:t>Tuhan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Selain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membangun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orang-orang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sekitarnya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Memang</a:t>
            </a:r>
            <a:r>
              <a:rPr lang="en-US" sz="2000" dirty="0" smtClean="0"/>
              <a:t> </a:t>
            </a:r>
            <a:r>
              <a:rPr lang="en-US" sz="2000" dirty="0" err="1" smtClean="0"/>
              <a:t>benar,bahwa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tua,tubuh</a:t>
            </a:r>
            <a:r>
              <a:rPr lang="en-US" sz="2000" dirty="0" smtClean="0"/>
              <a:t> </a:t>
            </a:r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lemah,tetapi</a:t>
            </a:r>
            <a:r>
              <a:rPr lang="en-US" sz="2000" dirty="0" smtClean="0"/>
              <a:t> </a:t>
            </a:r>
            <a:r>
              <a:rPr lang="en-US" sz="2000" dirty="0" err="1" smtClean="0"/>
              <a:t>iman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kuat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Siapakah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berkata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lansia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berbuat</a:t>
            </a:r>
            <a:r>
              <a:rPr lang="en-US" sz="2000" dirty="0" smtClean="0"/>
              <a:t> </a:t>
            </a:r>
            <a:r>
              <a:rPr lang="en-US" sz="2000" dirty="0" err="1" smtClean="0"/>
              <a:t>apa-apa</a:t>
            </a:r>
            <a:r>
              <a:rPr lang="en-US" sz="2000" dirty="0" smtClean="0"/>
              <a:t> </a:t>
            </a:r>
            <a:r>
              <a:rPr lang="en-US" sz="2000" dirty="0" err="1" smtClean="0"/>
              <a:t>lagi</a:t>
            </a:r>
            <a:r>
              <a:rPr lang="en-US" sz="2000" dirty="0" smtClean="0"/>
              <a:t>? </a:t>
            </a:r>
            <a:r>
              <a:rPr lang="en-US" sz="2000" dirty="0" err="1" smtClean="0"/>
              <a:t>Justru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kelemahan</a:t>
            </a:r>
            <a:r>
              <a:rPr lang="en-US" sz="2000" dirty="0" smtClean="0"/>
              <a:t> </a:t>
            </a:r>
            <a:r>
              <a:rPr lang="en-US" sz="2000" dirty="0" err="1" smtClean="0"/>
              <a:t>tubuh,iman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kuat.Dengan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iman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kuat,mereka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mendoakan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</a:t>
            </a:r>
            <a:r>
              <a:rPr lang="en-US" sz="2000" dirty="0" err="1" smtClean="0"/>
              <a:t>lain,bersukacita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penantian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perjumpaan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Yesus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</a:t>
            </a:r>
            <a:r>
              <a:rPr lang="en-US" sz="2000" dirty="0" smtClean="0"/>
              <a:t> </a:t>
            </a:r>
            <a:r>
              <a:rPr lang="en-US" sz="2000" dirty="0" err="1" smtClean="0"/>
              <a:t>teladan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err="1" smtClean="0"/>
              <a:t>Amin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62408" y="0"/>
            <a:ext cx="4572000" cy="91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Ruang</a:t>
            </a:r>
            <a:r>
              <a:rPr kumimoji="0" lang="en-US" sz="60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6000" b="1" i="0" u="none" strike="noStrike" kern="1200" cap="none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Karya</a:t>
            </a:r>
            <a:r>
              <a:rPr kumimoji="0" lang="en-US" sz="60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n-US" sz="60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5159" y="786684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(</a:t>
            </a:r>
            <a:r>
              <a:rPr lang="en-US" sz="1400" b="1" dirty="0" err="1" smtClean="0">
                <a:solidFill>
                  <a:srgbClr val="00B050"/>
                </a:solidFill>
              </a:rPr>
              <a:t>Kerja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Bersama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Yesus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Saja</a:t>
            </a:r>
            <a:r>
              <a:rPr lang="en-US" sz="1400" b="1" dirty="0" smtClean="0">
                <a:solidFill>
                  <a:srgbClr val="00B050"/>
                </a:solidFill>
              </a:rPr>
              <a:t>)</a:t>
            </a:r>
            <a:endParaRPr lang="en-US" sz="14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I:\dokumentasi gereja\foto\lansia\ibadah padang\doa pembuka aci li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252" y="1250584"/>
            <a:ext cx="2897748" cy="2330815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1027" name="Picture 3" descr="I:\dokumentasi gereja\foto\lansia\ibadah padang\doa mak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9326" y="1244957"/>
            <a:ext cx="2743200" cy="2323563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1028" name="Picture 4" descr="I:\dokumentasi gereja\foto\lansia\ibadah padang\doa penutup pak manob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1232078"/>
            <a:ext cx="2997200" cy="2323563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22" name="TextBox 21"/>
          <p:cNvSpPr txBox="1"/>
          <p:nvPr/>
        </p:nvSpPr>
        <p:spPr>
          <a:xfrm>
            <a:off x="838200" y="32004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FF00"/>
                </a:solidFill>
              </a:rPr>
              <a:t>Doa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Pembuka</a:t>
            </a:r>
            <a:endParaRPr lang="en-US" sz="1400" b="1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3284" y="3201474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FF00"/>
                </a:solidFill>
              </a:rPr>
              <a:t>Doa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Makan</a:t>
            </a:r>
            <a:endParaRPr lang="en-US" sz="1400" b="1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34200" y="3188595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FF00"/>
                </a:solidFill>
              </a:rPr>
              <a:t>Doa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Penutup</a:t>
            </a:r>
            <a:endParaRPr lang="en-US" sz="1400" b="1" dirty="0">
              <a:solidFill>
                <a:srgbClr val="FFFF00"/>
              </a:solidFill>
            </a:endParaRPr>
          </a:p>
        </p:txBody>
      </p:sp>
      <p:pic>
        <p:nvPicPr>
          <p:cNvPr id="1029" name="Picture 5" descr="I:\dokumentasi gereja\foto\lansia\ibadah padang\kumpul bersama para lansi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205" y="4125530"/>
            <a:ext cx="2895600" cy="2427670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25" name="TextBox 24"/>
          <p:cNvSpPr txBox="1"/>
          <p:nvPr/>
        </p:nvSpPr>
        <p:spPr>
          <a:xfrm>
            <a:off x="519447" y="618746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FF00"/>
                </a:solidFill>
              </a:rPr>
              <a:t>Acara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Bebas-foto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bersama</a:t>
            </a:r>
            <a:endParaRPr lang="en-US" sz="1400" b="1" dirty="0">
              <a:solidFill>
                <a:srgbClr val="FFFF00"/>
              </a:solidFill>
            </a:endParaRPr>
          </a:p>
        </p:txBody>
      </p:sp>
      <p:pic>
        <p:nvPicPr>
          <p:cNvPr id="1030" name="Picture 6" descr="I:\dokumentasi gereja\foto\lansia\ibadah padang\IMG-20141114-0749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1474" y="4140558"/>
            <a:ext cx="2743200" cy="2413715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26" name="TextBox 25"/>
          <p:cNvSpPr txBox="1"/>
          <p:nvPr/>
        </p:nvSpPr>
        <p:spPr>
          <a:xfrm>
            <a:off x="3551346" y="6161045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FF00"/>
                </a:solidFill>
              </a:rPr>
              <a:t>Acara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Bebas-foto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bersama</a:t>
            </a:r>
            <a:endParaRPr lang="en-US" sz="1400" b="1" dirty="0">
              <a:solidFill>
                <a:srgbClr val="FFFF00"/>
              </a:solidFill>
            </a:endParaRPr>
          </a:p>
        </p:txBody>
      </p:sp>
      <p:pic>
        <p:nvPicPr>
          <p:cNvPr id="1031" name="Picture 7" descr="I:\dokumentasi gereja\foto\lansia\ibadah padang\srikandi2 yesu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59510" y="4145117"/>
            <a:ext cx="2932090" cy="2395203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27" name="TextBox 26"/>
          <p:cNvSpPr txBox="1"/>
          <p:nvPr/>
        </p:nvSpPr>
        <p:spPr>
          <a:xfrm>
            <a:off x="6501684" y="6163617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FF00"/>
                </a:solidFill>
              </a:rPr>
              <a:t>Acara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Bebas-foto</a:t>
            </a:r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r>
              <a:rPr lang="en-US" sz="1400" b="1" dirty="0" err="1" smtClean="0">
                <a:solidFill>
                  <a:srgbClr val="FFFF00"/>
                </a:solidFill>
              </a:rPr>
              <a:t>bersama</a:t>
            </a:r>
            <a:endParaRPr lang="en-US" sz="1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258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Ibadah  Padang Lansia GMIT Agape Jumat 14 November 2014 Tema : Menanti Pertemuan Dengan Tuhan Lukas 2 : 25-40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172</cp:revision>
  <dcterms:created xsi:type="dcterms:W3CDTF">2006-08-16T00:00:00Z</dcterms:created>
  <dcterms:modified xsi:type="dcterms:W3CDTF">2014-12-09T02:18:03Z</dcterms:modified>
</cp:coreProperties>
</file>