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6"/>
  </p:notesMasterIdLst>
  <p:sldIdLst>
    <p:sldId id="257" r:id="rId2"/>
    <p:sldId id="258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F34FD-77A0-496F-AD1F-DDA9A49D10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okumentasi gereja\rohani\pol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801" y="1219200"/>
            <a:ext cx="3505200" cy="5522581"/>
          </a:xfrm>
          <a:prstGeom prst="rect">
            <a:avLst/>
          </a:prstGeom>
          <a:noFill/>
        </p:spPr>
      </p:pic>
      <p:pic>
        <p:nvPicPr>
          <p:cNvPr id="9" name="Picture 2" descr="I:\dokumentasi gereja\rohani\pol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8990" y="1219200"/>
            <a:ext cx="3505200" cy="5523655"/>
          </a:xfrm>
          <a:prstGeom prst="rect">
            <a:avLst/>
          </a:prstGeom>
          <a:noFill/>
        </p:spPr>
      </p:pic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3606084" y="1602357"/>
            <a:ext cx="1905000" cy="4724399"/>
          </a:xfrm>
          <a:noFill/>
        </p:spPr>
        <p:txBody>
          <a:bodyPr>
            <a:normAutofit/>
          </a:bodyPr>
          <a:lstStyle/>
          <a:p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Tempat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Gereja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Agape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Kupang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MC	: 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Ibu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Vonce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Pengkhotbah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Pdt.Anthoneta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Manobe,S.Th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Pemusik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Nikita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Siung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Kolektor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Ibu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Fani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Waktu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: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	15.30-17.30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wita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88005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IBADAH KOMISI WANITA</a:t>
            </a:r>
          </a:p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 TEMA : ALLAH ADALAH KASIH</a:t>
            </a:r>
          </a:p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1 YOHANES 4 : 7-12</a:t>
            </a:r>
          </a:p>
          <a:p>
            <a:pPr algn="ctr"/>
            <a:r>
              <a:rPr lang="en-US" sz="1600" dirty="0" smtClean="0">
                <a:latin typeface="Franklin Gothic Demi" pitchFamily="34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RABU,26 NOVEMBER 2014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247" y="252210"/>
            <a:ext cx="8305800" cy="5940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Materi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Khotbah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Dalam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hidup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didunia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ini,kita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semua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pasti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mencari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bahagia,mati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pun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ingin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bahagia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masuk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surga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Apakah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bisa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perbuat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mendatangkan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kebahagiaan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?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Kebahagiaan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didalam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Tuhan.Tetapi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nyatanya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banyak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jalan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dalam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mencari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kebahagiaan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Padahal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kebahagiaan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bisa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didapat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taat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kepada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Tuhan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bisa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renungkan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lewat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firman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ini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:</a:t>
            </a:r>
          </a:p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1.Hidup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hadiah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anugerah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pemberian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cuma-cuma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Tuhan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Demikian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pula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keselamatan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itu.Mengapa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Yesus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memberikan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keselamatan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secara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cuma-cuma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dikarenakan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menerima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berdosa,dan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pengampunan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kita.Untuk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itu,kita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juga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harus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bisa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mengampuni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orang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bersalah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kepada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kita.Itu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u="sng" dirty="0" err="1" smtClean="0">
                <a:solidFill>
                  <a:schemeClr val="accent2">
                    <a:lumMod val="75000"/>
                  </a:schemeClr>
                </a:solidFill>
              </a:rPr>
              <a:t>perintah</a:t>
            </a:r>
            <a:r>
              <a:rPr lang="en-US" sz="20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Tuhan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sebagai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anak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Tuhan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harus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taat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2.Saat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tidak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mengampuni,artinya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juga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tidak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sendiri.Kita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menyimpan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akar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pahit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itu.Jika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tidak,bagaimana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damai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dapat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terpancar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dalam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diri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53037"/>
            <a:ext cx="8001000" cy="43704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3.Satu-satunya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cara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mengampuni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mengasihi.Kenapa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harus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?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Karena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kasih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nilainya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sangat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tinggi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Allah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menciptakan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sebagai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mahluk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sosial.Dengan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saling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mengasihi,kasih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Allah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menjadi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sempurna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(ayat12).Kita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mahluk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istimewa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memiliki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akal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hati.Karena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itu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akal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harus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sejalan.Dengan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demikian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kasih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akan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selalu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Bukalah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mengasihi,mangampuni,mendoakan.Jangan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jadi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seperti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orang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munafik,yang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kelihatannya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didepan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mata,tetapi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sebenarnya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hati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membenci.Intinya,kita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harus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menjaga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hati,mengelola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perasaan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dapat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betul-betul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tulus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mengasihi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Amin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10"/>
            <a:ext cx="7924800" cy="685800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Imprint MT Shadow" pitchFamily="82" charset="0"/>
              </a:rPr>
              <a:t>Ruang</a:t>
            </a: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Imprint MT Shadow" pitchFamily="82" charset="0"/>
              </a:rPr>
              <a:t> </a:t>
            </a:r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Imprint MT Shadow" pitchFamily="82" charset="0"/>
              </a:rPr>
              <a:t>Karya</a:t>
            </a:r>
            <a:endParaRPr lang="en-US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4"/>
          <p:cNvSpPr txBox="1"/>
          <p:nvPr/>
        </p:nvSpPr>
        <p:spPr>
          <a:xfrm>
            <a:off x="6705600" y="838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(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Kerja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Bersama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Yesus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Saja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)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Franklin Gothic Demi" pitchFamily="34" charset="0"/>
            </a:endParaRPr>
          </a:p>
        </p:txBody>
      </p:sp>
      <p:pic>
        <p:nvPicPr>
          <p:cNvPr id="3" name="Picture 2" descr="I:\dokumentasi gereja\foto\report kowat\kw 26 nov 14\IMG-20141126-077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9036" y="1283595"/>
            <a:ext cx="2755005" cy="2533650"/>
          </a:xfrm>
          <a:prstGeom prst="rect">
            <a:avLst/>
          </a:prstGeom>
          <a:noFill/>
        </p:spPr>
      </p:pic>
      <p:pic>
        <p:nvPicPr>
          <p:cNvPr id="4" name="Picture 3" descr="I:\dokumentasi gereja\foto\report kowat\kw 26 nov 14\IMG-20141126-077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237" y="1295400"/>
            <a:ext cx="2921000" cy="2514600"/>
          </a:xfrm>
          <a:prstGeom prst="rect">
            <a:avLst/>
          </a:prstGeom>
          <a:noFill/>
        </p:spPr>
      </p:pic>
      <p:pic>
        <p:nvPicPr>
          <p:cNvPr id="6" name="Picture 4" descr="I:\dokumentasi gereja\foto\report kowat\kw 26 nov 14\IMG-20141126-077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5513" y="1300760"/>
            <a:ext cx="2899887" cy="2509239"/>
          </a:xfrm>
          <a:prstGeom prst="rect">
            <a:avLst/>
          </a:prstGeom>
          <a:noFill/>
        </p:spPr>
      </p:pic>
      <p:pic>
        <p:nvPicPr>
          <p:cNvPr id="7" name="Picture 5" descr="I:\dokumentasi gereja\foto\report kowat\kw 26 nov 14\IMG-20141126-0774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9042" y="3875732"/>
            <a:ext cx="2921358" cy="2296467"/>
          </a:xfrm>
          <a:prstGeom prst="rect">
            <a:avLst/>
          </a:prstGeom>
          <a:noFill/>
        </p:spPr>
      </p:pic>
      <p:pic>
        <p:nvPicPr>
          <p:cNvPr id="1030" name="Picture 6" descr="I:\dokumentasi gereja\foto\report kowat\kw 26 nov 14\IMG-20141126-0772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56202" y="3871172"/>
            <a:ext cx="2763597" cy="2301027"/>
          </a:xfrm>
          <a:prstGeom prst="rect">
            <a:avLst/>
          </a:prstGeom>
          <a:noFill/>
        </p:spPr>
      </p:pic>
      <p:pic>
        <p:nvPicPr>
          <p:cNvPr id="8" name="Picture 7" descr="I:\dokumentasi gereja\foto\report kowat\kw 26 nov 14\IMG-20141126-0774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44484" y="3873320"/>
            <a:ext cx="2870916" cy="2298879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716111" y="3467637"/>
            <a:ext cx="5886724" cy="30777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 smtClean="0"/>
              <a:t>Penyerahan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hadiah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kepada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berulangtahun</a:t>
            </a:r>
            <a:r>
              <a:rPr lang="en-US" sz="1400" b="1" dirty="0" smtClean="0"/>
              <a:t> (</a:t>
            </a:r>
            <a:r>
              <a:rPr lang="en-US" sz="1400" b="1" dirty="0" err="1" smtClean="0"/>
              <a:t>Ibu</a:t>
            </a:r>
            <a:r>
              <a:rPr lang="en-US" sz="1400" b="1" dirty="0" smtClean="0"/>
              <a:t> Emma &amp; </a:t>
            </a:r>
            <a:r>
              <a:rPr lang="en-US" sz="1400" b="1" dirty="0" err="1" smtClean="0"/>
              <a:t>Ibu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Ae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tengah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5816958"/>
            <a:ext cx="1406240" cy="30777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 smtClean="0"/>
              <a:t>Suasana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Ibadah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70242" y="5804079"/>
            <a:ext cx="1406240" cy="30777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 smtClean="0"/>
              <a:t>Suasana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Ibadah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529884" y="5818032"/>
            <a:ext cx="2286000" cy="30777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 smtClean="0"/>
              <a:t>MC,Pemusik</a:t>
            </a:r>
            <a:r>
              <a:rPr lang="en-US" sz="1400" b="1" dirty="0" smtClean="0"/>
              <a:t>&amp; </a:t>
            </a:r>
            <a:r>
              <a:rPr lang="en-US" sz="1400" b="1" dirty="0" err="1" smtClean="0"/>
              <a:t>Pengkhotbah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269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214</cp:revision>
  <dcterms:created xsi:type="dcterms:W3CDTF">2006-08-16T00:00:00Z</dcterms:created>
  <dcterms:modified xsi:type="dcterms:W3CDTF">2014-12-12T03:36:37Z</dcterms:modified>
</cp:coreProperties>
</file>