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rizontal Scroll 6"/>
          <p:cNvSpPr/>
          <p:nvPr/>
        </p:nvSpPr>
        <p:spPr>
          <a:xfrm>
            <a:off x="1752600" y="2057400"/>
            <a:ext cx="5943600" cy="28194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5146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Ibadah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Komisi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Wanita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</a:b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Rabu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12 November 2014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676400" y="3352800"/>
            <a:ext cx="64008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Tema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 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Kejahatan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Izebel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Lucida Calligraphy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1 Raja-raja 21 : 1-29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1"/>
            <a:ext cx="4038600" cy="4724399"/>
          </a:xfrm>
        </p:spPr>
        <p:txBody>
          <a:bodyPr>
            <a:normAutofit/>
          </a:bodyPr>
          <a:lstStyle/>
          <a:p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Gereja</a:t>
            </a:r>
            <a:r>
              <a:rPr lang="en-US" sz="1600" dirty="0" smtClean="0"/>
              <a:t> Agape </a:t>
            </a:r>
            <a:r>
              <a:rPr lang="en-US" sz="1600" dirty="0" err="1" smtClean="0"/>
              <a:t>Kupang</a:t>
            </a:r>
            <a:endParaRPr lang="en-US" sz="1600" dirty="0" smtClean="0"/>
          </a:p>
          <a:p>
            <a:r>
              <a:rPr lang="en-US" sz="1600" dirty="0" smtClean="0"/>
              <a:t>MC			: 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Ibu</a:t>
            </a:r>
            <a:r>
              <a:rPr lang="en-US" sz="1600" dirty="0" smtClean="0"/>
              <a:t> Lily</a:t>
            </a:r>
          </a:p>
          <a:p>
            <a:r>
              <a:rPr lang="en-US" sz="1600" dirty="0" err="1" smtClean="0"/>
              <a:t>Pengkhotbah</a:t>
            </a:r>
            <a:r>
              <a:rPr lang="en-US" sz="1600" dirty="0" smtClean="0"/>
              <a:t>		:</a:t>
            </a:r>
          </a:p>
          <a:p>
            <a:pPr>
              <a:buNone/>
            </a:pPr>
            <a:r>
              <a:rPr lang="en-US" sz="1600" dirty="0" smtClean="0"/>
              <a:t>	 </a:t>
            </a:r>
            <a:r>
              <a:rPr lang="en-US" sz="1600" dirty="0" err="1" smtClean="0"/>
              <a:t>Pdt.Y.Kisek</a:t>
            </a:r>
            <a:r>
              <a:rPr lang="en-US" sz="1600" dirty="0" smtClean="0"/>
              <a:t> </a:t>
            </a:r>
            <a:r>
              <a:rPr lang="en-US" sz="1600" dirty="0" err="1" smtClean="0"/>
              <a:t>Nuban,S.Th</a:t>
            </a:r>
            <a:endParaRPr lang="en-US" sz="1600" dirty="0" smtClean="0"/>
          </a:p>
          <a:p>
            <a:r>
              <a:rPr lang="en-US" sz="1600" dirty="0" err="1" smtClean="0"/>
              <a:t>Pemusik</a:t>
            </a:r>
            <a:r>
              <a:rPr lang="en-US" sz="1600" dirty="0" smtClean="0"/>
              <a:t>		: </a:t>
            </a:r>
          </a:p>
          <a:p>
            <a:pPr>
              <a:buNone/>
            </a:pPr>
            <a:r>
              <a:rPr lang="en-US" sz="1600" dirty="0" smtClean="0"/>
              <a:t>	Nikita </a:t>
            </a:r>
            <a:r>
              <a:rPr lang="en-US" sz="1600" dirty="0" err="1" smtClean="0"/>
              <a:t>Siung</a:t>
            </a:r>
            <a:endParaRPr lang="en-US" sz="1600" dirty="0" smtClean="0"/>
          </a:p>
          <a:p>
            <a:r>
              <a:rPr lang="en-US" sz="1600" dirty="0" err="1" smtClean="0"/>
              <a:t>Kolektor</a:t>
            </a:r>
            <a:r>
              <a:rPr lang="en-US" sz="1600" dirty="0" smtClean="0"/>
              <a:t>		: </a:t>
            </a:r>
          </a:p>
          <a:p>
            <a:pPr>
              <a:buNone/>
            </a:pPr>
            <a:r>
              <a:rPr lang="en-US" sz="1600" dirty="0" smtClean="0"/>
              <a:t>	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Tjitji</a:t>
            </a:r>
            <a:endParaRPr lang="en-US" sz="1600" dirty="0" smtClean="0"/>
          </a:p>
          <a:p>
            <a:r>
              <a:rPr lang="en-US" sz="1600" dirty="0" err="1" smtClean="0"/>
              <a:t>Waktu</a:t>
            </a:r>
            <a:r>
              <a:rPr lang="en-US" sz="1600" dirty="0" smtClean="0"/>
              <a:t>			:</a:t>
            </a:r>
          </a:p>
          <a:p>
            <a:pPr>
              <a:buNone/>
            </a:pPr>
            <a:r>
              <a:rPr lang="en-US" sz="1600" dirty="0" smtClean="0"/>
              <a:t>	15.30-17.30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</a:t>
            </a:r>
          </a:p>
          <a:p>
            <a:pPr>
              <a:buNone/>
            </a:pPr>
            <a:r>
              <a:rPr lang="en-US" sz="1600" dirty="0" smtClean="0"/>
              <a:t>	23 </a:t>
            </a:r>
            <a:r>
              <a:rPr lang="en-US" sz="1600" dirty="0" err="1" smtClean="0"/>
              <a:t>orang</a:t>
            </a:r>
            <a:r>
              <a:rPr lang="en-US" sz="1600" dirty="0" smtClean="0"/>
              <a:t>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pic>
        <p:nvPicPr>
          <p:cNvPr id="7" name="Picture 2" descr="F:\dokumentasi gereja\rohani\rt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3999" y="1675908"/>
            <a:ext cx="2133601" cy="284846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Materi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Khotbah</a:t>
            </a:r>
            <a:endParaRPr lang="en-US" sz="2800" b="1" dirty="0" smtClean="0"/>
          </a:p>
          <a:p>
            <a:endParaRPr lang="en-US" sz="2000" b="1" dirty="0" smtClean="0"/>
          </a:p>
          <a:p>
            <a:pPr algn="just"/>
            <a:r>
              <a:rPr lang="en-US" sz="2000" b="1" dirty="0" err="1" smtClean="0">
                <a:latin typeface="Copperplate Gothic Light" pitchFamily="34" charset="0"/>
              </a:rPr>
              <a:t>Dalam</a:t>
            </a:r>
            <a:r>
              <a:rPr lang="en-US" sz="2000" b="1" dirty="0" smtClean="0">
                <a:latin typeface="Copperplate Gothic Light" pitchFamily="34" charset="0"/>
              </a:rPr>
              <a:t> 1 Raja-raja 21 : 1-29,dikisah </a:t>
            </a:r>
            <a:r>
              <a:rPr lang="en-US" sz="2000" b="1" dirty="0" err="1" smtClean="0">
                <a:latin typeface="Copperplate Gothic Light" pitchFamily="34" charset="0"/>
              </a:rPr>
              <a:t>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tentang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kekejian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ratu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Izebel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untuk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mendapatkan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kebun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anggur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Nabot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suaminya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err="1" smtClean="0">
                <a:latin typeface="Copperplate Gothic Light" pitchFamily="34" charset="0"/>
              </a:rPr>
              <a:t>Bila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membaca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kisah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ini,dapat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renungkan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bagaimana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suatu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kejahatan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dimata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Tuhan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mendapatkan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balasan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bukan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hanya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pelaku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nya</a:t>
            </a:r>
            <a:r>
              <a:rPr lang="en-US" sz="2000" b="1" dirty="0" smtClean="0">
                <a:latin typeface="Copperplate Gothic Light" pitchFamily="34" charset="0"/>
              </a:rPr>
              <a:t> (raja Ahab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ratu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Izebel</a:t>
            </a:r>
            <a:r>
              <a:rPr lang="en-US" sz="2000" b="1" dirty="0" smtClean="0">
                <a:latin typeface="Copperplate Gothic Light" pitchFamily="34" charset="0"/>
              </a:rPr>
              <a:t>),</a:t>
            </a:r>
            <a:r>
              <a:rPr lang="en-US" sz="2000" b="1" dirty="0" err="1" smtClean="0">
                <a:latin typeface="Copperplate Gothic Light" pitchFamily="34" charset="0"/>
              </a:rPr>
              <a:t>tetapi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juga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keturunannya</a:t>
            </a:r>
            <a:r>
              <a:rPr lang="en-US" sz="2000" b="1" dirty="0" smtClean="0">
                <a:latin typeface="Copperplate Gothic Light" pitchFamily="34" charset="0"/>
              </a:rPr>
              <a:t> (</a:t>
            </a:r>
            <a:r>
              <a:rPr lang="en-US" sz="2000" b="1" dirty="0" err="1" smtClean="0">
                <a:latin typeface="Copperplate Gothic Light" pitchFamily="34" charset="0"/>
              </a:rPr>
              <a:t>ayat</a:t>
            </a:r>
            <a:r>
              <a:rPr lang="en-US" sz="2000" b="1" dirty="0" smtClean="0">
                <a:latin typeface="Copperplate Gothic Light" pitchFamily="34" charset="0"/>
              </a:rPr>
              <a:t> 21-23). </a:t>
            </a:r>
            <a:r>
              <a:rPr lang="en-US" sz="2000" b="1" dirty="0" err="1" smtClean="0">
                <a:latin typeface="Copperplate Gothic Light" pitchFamily="34" charset="0"/>
              </a:rPr>
              <a:t>Tetapi</a:t>
            </a:r>
            <a:r>
              <a:rPr lang="en-US" sz="2000" b="1" dirty="0" smtClean="0">
                <a:latin typeface="Copperplate Gothic Light" pitchFamily="34" charset="0"/>
              </a:rPr>
              <a:t> Allah </a:t>
            </a:r>
            <a:r>
              <a:rPr lang="en-US" sz="2000" b="1" dirty="0" err="1" smtClean="0">
                <a:latin typeface="Copperplate Gothic Light" pitchFamily="34" charset="0"/>
              </a:rPr>
              <a:t>juga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memiliki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belas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kasihan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mereka</a:t>
            </a:r>
            <a:r>
              <a:rPr lang="en-US" sz="2000" b="1" dirty="0" smtClean="0">
                <a:latin typeface="Copperplate Gothic Light" pitchFamily="34" charset="0"/>
              </a:rPr>
              <a:t> yang </a:t>
            </a:r>
            <a:r>
              <a:rPr lang="en-US" sz="2000" b="1" dirty="0" err="1" smtClean="0">
                <a:latin typeface="Copperplate Gothic Light" pitchFamily="34" charset="0"/>
              </a:rPr>
              <a:t>bertobat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berbalik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dari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kesalahannya</a:t>
            </a:r>
            <a:r>
              <a:rPr lang="en-US" sz="2000" b="1" dirty="0" smtClean="0">
                <a:latin typeface="Copperplate Gothic Light" pitchFamily="34" charset="0"/>
              </a:rPr>
              <a:t> (</a:t>
            </a:r>
            <a:r>
              <a:rPr lang="en-US" sz="2000" b="1" dirty="0" err="1" smtClean="0">
                <a:latin typeface="Copperplate Gothic Light" pitchFamily="34" charset="0"/>
              </a:rPr>
              <a:t>ayat</a:t>
            </a:r>
            <a:r>
              <a:rPr lang="en-US" sz="2000" b="1" dirty="0" smtClean="0">
                <a:latin typeface="Copperplate Gothic Light" pitchFamily="34" charset="0"/>
              </a:rPr>
              <a:t> 29).</a:t>
            </a: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Raja Ahab </a:t>
            </a:r>
            <a:r>
              <a:rPr lang="en-US" sz="2000" b="1" dirty="0" err="1" smtClean="0">
                <a:latin typeface="Copperplate Gothic Light" pitchFamily="34" charset="0"/>
              </a:rPr>
              <a:t>dalam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kisah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ini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bukan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saja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bersifat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serakah,tetapi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telah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berlaku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keji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dimata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Tuhan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dengan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menyembah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berhala-berhala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seperti</a:t>
            </a:r>
            <a:r>
              <a:rPr lang="en-US" sz="2000" b="1" dirty="0" smtClean="0">
                <a:latin typeface="Copperplate Gothic Light" pitchFamily="34" charset="0"/>
              </a:rPr>
              <a:t> yang </a:t>
            </a:r>
            <a:r>
              <a:rPr lang="en-US" sz="2000" b="1" dirty="0" err="1" smtClean="0">
                <a:latin typeface="Copperplate Gothic Light" pitchFamily="34" charset="0"/>
              </a:rPr>
              <a:t>dilakukan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oleh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orang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Amori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karena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telah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dibujuk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oleh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istrinya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Izebel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 </a:t>
            </a:r>
            <a:endParaRPr lang="en-US" sz="2000" b="1" dirty="0" smtClean="0">
              <a:latin typeface="Copperplate Gothic Light" pitchFamily="34" charset="0"/>
            </a:endParaRPr>
          </a:p>
          <a:p>
            <a:endParaRPr lang="en-US" sz="2400" dirty="0" smtClean="0"/>
          </a:p>
          <a:p>
            <a:pPr algn="just"/>
            <a:r>
              <a:rPr lang="en-US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6605" y="183519"/>
            <a:ext cx="84582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latin typeface="Copperplate Gothic Light" pitchFamily="34" charset="0"/>
              </a:rPr>
              <a:t>Dari </a:t>
            </a:r>
            <a:r>
              <a:rPr lang="en-US" sz="2000" b="1" dirty="0" err="1" smtClean="0">
                <a:latin typeface="Copperplate Gothic Light" pitchFamily="34" charset="0"/>
              </a:rPr>
              <a:t>kisah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ini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dapat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tarik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beberapa</a:t>
            </a:r>
            <a:r>
              <a:rPr lang="en-US" sz="2000" b="1" dirty="0" smtClean="0">
                <a:latin typeface="Copperplate Gothic Light" pitchFamily="34" charset="0"/>
              </a:rPr>
              <a:t> point </a:t>
            </a:r>
            <a:r>
              <a:rPr lang="en-US" sz="2000" b="1" dirty="0" err="1" smtClean="0">
                <a:latin typeface="Copperplate Gothic Light" pitchFamily="34" charset="0"/>
              </a:rPr>
              <a:t>sebagai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smtClean="0">
                <a:latin typeface="Copperplate Gothic Light" pitchFamily="34" charset="0"/>
              </a:rPr>
              <a:t>berikut:</a:t>
            </a:r>
            <a:endParaRPr lang="en-US" sz="2000" b="1" dirty="0" smtClean="0">
              <a:latin typeface="Copperplate Gothic Light" pitchFamily="34" charset="0"/>
            </a:endParaRP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1.Keserakahan </a:t>
            </a:r>
          </a:p>
          <a:p>
            <a:pPr algn="just"/>
            <a:r>
              <a:rPr lang="en-US" sz="2000" b="1" dirty="0" err="1" smtClean="0">
                <a:latin typeface="Copperplate Gothic Light" pitchFamily="34" charset="0"/>
              </a:rPr>
              <a:t>Ada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konsekuensi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terhadap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tindakan</a:t>
            </a:r>
            <a:r>
              <a:rPr lang="en-US" sz="2000" b="1" dirty="0" smtClean="0">
                <a:latin typeface="Copperplate Gothic Light" pitchFamily="34" charset="0"/>
              </a:rPr>
              <a:t> yang </a:t>
            </a:r>
            <a:r>
              <a:rPr lang="en-US" sz="2000" b="1" dirty="0" err="1" smtClean="0">
                <a:latin typeface="Copperplate Gothic Light" pitchFamily="34" charset="0"/>
              </a:rPr>
              <a:t>dilakukan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seseorang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karena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menginginkan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mengambil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milik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orang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lain.Peran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istri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sebagai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penolong</a:t>
            </a:r>
            <a:r>
              <a:rPr lang="en-US" sz="2000" b="1" dirty="0" smtClean="0">
                <a:latin typeface="Copperplate Gothic Light" pitchFamily="34" charset="0"/>
              </a:rPr>
              <a:t> yang </a:t>
            </a:r>
            <a:r>
              <a:rPr lang="en-US" sz="2000" b="1" dirty="0" err="1" smtClean="0">
                <a:latin typeface="Copperplate Gothic Light" pitchFamily="34" charset="0"/>
              </a:rPr>
              <a:t>sepadan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adalah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sangat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penting.Dia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bisa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mendukung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secara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positif,bahkan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bisa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menghancurkan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membawa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kedalam</a:t>
            </a:r>
            <a:r>
              <a:rPr lang="en-US" sz="2000" b="1" dirty="0" smtClean="0">
                <a:latin typeface="Copperplate Gothic Light" pitchFamily="34" charset="0"/>
              </a:rPr>
              <a:t>  </a:t>
            </a:r>
            <a:r>
              <a:rPr lang="en-US" sz="2000" b="1" dirty="0" err="1" smtClean="0">
                <a:latin typeface="Copperplate Gothic Light" pitchFamily="34" charset="0"/>
              </a:rPr>
              <a:t>malapetaka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suami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keluarga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nya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2.Sebagai </a:t>
            </a:r>
            <a:r>
              <a:rPr lang="en-US" sz="2000" b="1" dirty="0" err="1" smtClean="0">
                <a:latin typeface="Copperplate Gothic Light" pitchFamily="34" charset="0"/>
              </a:rPr>
              <a:t>wanita,kita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jangan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mau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diperalat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oleh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iblis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err="1" smtClean="0">
                <a:latin typeface="Copperplate Gothic Light" pitchFamily="34" charset="0"/>
              </a:rPr>
              <a:t>Dalam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peran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sebagai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wanita,bisa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menjadi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malaikat,tetapi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bisa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juga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menjadi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iblis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seperti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Izebel.Karena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itu,saat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bersalah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hadapan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Tuhan,harus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ada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pemutusan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terhadap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rantai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dosa,sehingga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upah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dosa</a:t>
            </a:r>
            <a:r>
              <a:rPr lang="en-US" sz="2000" b="1" dirty="0" smtClean="0">
                <a:latin typeface="Copperplate Gothic Light" pitchFamily="34" charset="0"/>
              </a:rPr>
              <a:t>/</a:t>
            </a:r>
            <a:r>
              <a:rPr lang="en-US" sz="2000" b="1" dirty="0" err="1" smtClean="0">
                <a:latin typeface="Copperplate Gothic Light" pitchFamily="34" charset="0"/>
              </a:rPr>
              <a:t>hukuman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Tuhan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jangan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jatuh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kepada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keturunan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3.Membentengi </a:t>
            </a:r>
            <a:r>
              <a:rPr lang="en-US" sz="2000" b="1" dirty="0" err="1" smtClean="0">
                <a:latin typeface="Copperplate Gothic Light" pitchFamily="34" charset="0"/>
              </a:rPr>
              <a:t>diri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dengan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doa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iman,bukan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hanya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untuk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diri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sendiri,tetapi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juga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bagi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seluruh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anggota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keluarga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smtClean="0">
                <a:latin typeface="Copperplate Gothic Light" pitchFamily="34" charset="0"/>
              </a:rPr>
              <a:t>4.Melakukan </a:t>
            </a:r>
            <a:r>
              <a:rPr lang="en-US" sz="2000" b="1" dirty="0" err="1" smtClean="0">
                <a:latin typeface="Copperplate Gothic Light" pitchFamily="34" charset="0"/>
              </a:rPr>
              <a:t>segala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pekerjaan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sesuai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talenta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kita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dan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kehendak</a:t>
            </a:r>
            <a:r>
              <a:rPr lang="en-US" sz="2000" b="1" dirty="0" smtClean="0">
                <a:latin typeface="Copperplate Gothic Light" pitchFamily="34" charset="0"/>
              </a:rPr>
              <a:t> </a:t>
            </a:r>
            <a:r>
              <a:rPr lang="en-US" sz="2000" b="1" dirty="0" err="1" smtClean="0">
                <a:latin typeface="Copperplate Gothic Light" pitchFamily="34" charset="0"/>
              </a:rPr>
              <a:t>Tuhan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pPr algn="just"/>
            <a:r>
              <a:rPr lang="en-US" sz="2000" b="1" dirty="0" err="1" smtClean="0">
                <a:latin typeface="Copperplate Gothic Light" pitchFamily="34" charset="0"/>
              </a:rPr>
              <a:t>Amin</a:t>
            </a:r>
            <a:r>
              <a:rPr lang="en-US" sz="2000" b="1" dirty="0" smtClean="0">
                <a:latin typeface="Copperplate Gothic Light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4800" cy="685800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4"/>
          <p:cNvSpPr txBox="1"/>
          <p:nvPr/>
        </p:nvSpPr>
        <p:spPr>
          <a:xfrm>
            <a:off x="7010400" y="838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Kerja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Bersama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Yesus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Saj</a:t>
            </a:r>
            <a:r>
              <a:rPr lang="en-US" sz="1400" dirty="0" err="1" smtClean="0">
                <a:solidFill>
                  <a:srgbClr val="FFC000"/>
                </a:solidFill>
              </a:rPr>
              <a:t>a</a:t>
            </a:r>
            <a:r>
              <a:rPr lang="en-US" sz="1400" dirty="0" smtClean="0">
                <a:solidFill>
                  <a:srgbClr val="FFC000"/>
                </a:solidFill>
              </a:rPr>
              <a:t>)</a:t>
            </a:r>
            <a:endParaRPr lang="en-US" sz="1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I:\dokumentasi gereja\foto\report kowat\12.11.14\IMG-20141112-074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042" y="1269642"/>
            <a:ext cx="2692758" cy="238795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320892" y="3304506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Pengkhotbah</a:t>
            </a:r>
            <a:endParaRPr lang="en-US" sz="1400" b="1" dirty="0"/>
          </a:p>
        </p:txBody>
      </p:sp>
      <p:pic>
        <p:nvPicPr>
          <p:cNvPr id="1027" name="Picture 3" descr="I:\dokumentasi gereja\foto\report kowat\12.11.14\IMG-20141112-074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8975" y="1273382"/>
            <a:ext cx="3094146" cy="2384217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022242" y="3316311"/>
            <a:ext cx="651165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MC</a:t>
            </a:r>
            <a:endParaRPr lang="en-US" sz="1400" b="1" dirty="0"/>
          </a:p>
        </p:txBody>
      </p:sp>
      <p:pic>
        <p:nvPicPr>
          <p:cNvPr id="1028" name="Picture 4" descr="I:\dokumentasi gereja\foto\report kowat\12.11.14\IMG-20141112-0741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20684" y="1269642"/>
            <a:ext cx="2794716" cy="2387958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6146442" y="3316311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Kesaksian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pic>
        <p:nvPicPr>
          <p:cNvPr id="1029" name="Picture 5" descr="I:\dokumentasi gereja\foto\report kowat\12.11.14\IMG-20141112-0741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1921" y="3733800"/>
            <a:ext cx="2679879" cy="2438399"/>
          </a:xfrm>
          <a:prstGeom prst="rect">
            <a:avLst/>
          </a:prstGeom>
          <a:noFill/>
        </p:spPr>
      </p:pic>
      <p:pic>
        <p:nvPicPr>
          <p:cNvPr id="5" name="Picture 6" descr="I:\dokumentasi gereja\foto\report kowat\12.11.14\IMG-20141112-0742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96484" y="3733800"/>
            <a:ext cx="3099516" cy="2438400"/>
          </a:xfrm>
          <a:prstGeom prst="rect">
            <a:avLst/>
          </a:prstGeom>
          <a:noFill/>
        </p:spPr>
      </p:pic>
      <p:pic>
        <p:nvPicPr>
          <p:cNvPr id="30" name="Picture 9" descr="F:\dokumentasi gereja\foto\12.11.14\IMG-20141112-0741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34636" y="3734369"/>
            <a:ext cx="2780763" cy="2426904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329484" y="5829837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Persembahan</a:t>
            </a:r>
            <a:endParaRPr lang="en-US" sz="1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035121" y="5830911"/>
            <a:ext cx="1219200" cy="3048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Pemusik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172200" y="5791200"/>
            <a:ext cx="1406240" cy="30777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Suasana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Ibadah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258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181</cp:revision>
  <dcterms:created xsi:type="dcterms:W3CDTF">2006-08-16T00:00:00Z</dcterms:created>
  <dcterms:modified xsi:type="dcterms:W3CDTF">2014-12-08T01:27:35Z</dcterms:modified>
</cp:coreProperties>
</file>