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56" r:id="rId2"/>
    <p:sldId id="265" r:id="rId3"/>
    <p:sldId id="266" r:id="rId4"/>
    <p:sldId id="268" r:id="rId5"/>
    <p:sldId id="26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2454B-D9DF-4449-B246-A502BCF186F1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F34FD-77A0-496F-AD1F-DDA9A49D1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/>
          </p:cNvSpPr>
          <p:nvPr/>
        </p:nvSpPr>
        <p:spPr>
          <a:xfrm>
            <a:off x="152400" y="152400"/>
            <a:ext cx="2362200" cy="6400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600" i="0" u="none" strike="noStrike" kern="120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1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600" i="0" u="none" strike="noStrike" kern="120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6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30825" y="4038600"/>
            <a:ext cx="5791200" cy="2438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i="0" u="none" strike="noStrike" kern="120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Kristen ITC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i="0" u="none" strike="noStrike" kern="120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Kristen ITC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Kristen ITC" pitchFamily="66" charset="0"/>
                <a:ea typeface="+mj-ea"/>
                <a:cs typeface="+mj-cs"/>
              </a:rPr>
              <a:t>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Freestyle Script" pitchFamily="66" charset="0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19400" y="304800"/>
            <a:ext cx="5867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Algerian" pitchFamily="82" charset="0"/>
              </a:rPr>
              <a:t>IBADAH KOMISI KAUM WANITA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  <a:latin typeface="Algerian" pitchFamily="82" charset="0"/>
              </a:rPr>
              <a:t>RABU,3 DESEMBER 2014</a:t>
            </a:r>
          </a:p>
          <a:p>
            <a:pPr algn="ctr"/>
            <a:endParaRPr lang="en-US" sz="2800" dirty="0" smtClean="0">
              <a:solidFill>
                <a:schemeClr val="bg1"/>
              </a:solidFill>
              <a:latin typeface="Algerian" pitchFamily="82" charset="0"/>
            </a:endParaRPr>
          </a:p>
          <a:p>
            <a:pPr algn="ctr"/>
            <a:r>
              <a:rPr lang="en-US" sz="2800" dirty="0" smtClean="0">
                <a:solidFill>
                  <a:schemeClr val="bg1"/>
                </a:solidFill>
                <a:latin typeface="Algerian" pitchFamily="82" charset="0"/>
              </a:rPr>
              <a:t>TEMA : MIRYAM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  <a:latin typeface="Algerian" pitchFamily="82" charset="0"/>
              </a:rPr>
              <a:t>KELUARAN 15 : 19-21</a:t>
            </a:r>
            <a:endParaRPr lang="en-US" sz="2800" dirty="0">
              <a:solidFill>
                <a:schemeClr val="bg1"/>
              </a:solidFill>
              <a:latin typeface="Algerian" pitchFamily="82" charset="0"/>
            </a:endParaRPr>
          </a:p>
        </p:txBody>
      </p:sp>
      <p:pic>
        <p:nvPicPr>
          <p:cNvPr id="2" name="Picture 2" descr="I:\dokumentasi gereja\rohani\miriam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05874"/>
            <a:ext cx="2209800" cy="6096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183234" y="4625664"/>
            <a:ext cx="5181600" cy="10772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</a:rPr>
              <a:t>MC		: </a:t>
            </a:r>
            <a:r>
              <a:rPr lang="en-US" sz="1600" dirty="0" err="1" smtClean="0">
                <a:solidFill>
                  <a:srgbClr val="00B050"/>
                </a:solidFill>
              </a:rPr>
              <a:t>Ibu</a:t>
            </a:r>
            <a:r>
              <a:rPr lang="en-US" sz="1600" dirty="0" smtClean="0">
                <a:solidFill>
                  <a:srgbClr val="00B050"/>
                </a:solidFill>
              </a:rPr>
              <a:t> </a:t>
            </a:r>
            <a:r>
              <a:rPr lang="en-US" sz="1600" dirty="0" err="1" smtClean="0">
                <a:solidFill>
                  <a:srgbClr val="00B050"/>
                </a:solidFill>
              </a:rPr>
              <a:t>Leni</a:t>
            </a:r>
            <a:r>
              <a:rPr lang="en-US" sz="1600" dirty="0" smtClean="0">
                <a:solidFill>
                  <a:srgbClr val="00B050"/>
                </a:solidFill>
              </a:rPr>
              <a:t> </a:t>
            </a:r>
            <a:endParaRPr lang="en-US" sz="1600" dirty="0" smtClean="0">
              <a:solidFill>
                <a:srgbClr val="00B050"/>
              </a:solidFill>
            </a:endParaRPr>
          </a:p>
          <a:p>
            <a:r>
              <a:rPr lang="en-US" sz="1600" dirty="0" err="1" smtClean="0">
                <a:solidFill>
                  <a:srgbClr val="00B050"/>
                </a:solidFill>
              </a:rPr>
              <a:t>Kolektor</a:t>
            </a:r>
            <a:r>
              <a:rPr lang="en-US" sz="1600" dirty="0" smtClean="0">
                <a:solidFill>
                  <a:srgbClr val="00B050"/>
                </a:solidFill>
              </a:rPr>
              <a:t> 		: </a:t>
            </a:r>
            <a:r>
              <a:rPr lang="en-US" sz="1600" dirty="0" err="1" smtClean="0">
                <a:solidFill>
                  <a:srgbClr val="00B050"/>
                </a:solidFill>
              </a:rPr>
              <a:t>Ibu</a:t>
            </a:r>
            <a:r>
              <a:rPr lang="en-US" sz="1600" dirty="0" smtClean="0">
                <a:solidFill>
                  <a:srgbClr val="00B050"/>
                </a:solidFill>
              </a:rPr>
              <a:t> </a:t>
            </a:r>
            <a:r>
              <a:rPr lang="en-US" sz="1600" dirty="0" smtClean="0">
                <a:solidFill>
                  <a:srgbClr val="00B050"/>
                </a:solidFill>
              </a:rPr>
              <a:t>Mardi</a:t>
            </a:r>
          </a:p>
          <a:p>
            <a:r>
              <a:rPr lang="en-US" sz="1600" dirty="0" err="1" smtClean="0">
                <a:solidFill>
                  <a:srgbClr val="00B050"/>
                </a:solidFill>
              </a:rPr>
              <a:t>Pengkhotbah</a:t>
            </a:r>
            <a:r>
              <a:rPr lang="en-US" sz="1600" dirty="0" smtClean="0">
                <a:solidFill>
                  <a:srgbClr val="00B050"/>
                </a:solidFill>
              </a:rPr>
              <a:t>	: </a:t>
            </a:r>
            <a:r>
              <a:rPr lang="en-US" sz="1600" dirty="0" err="1" smtClean="0">
                <a:solidFill>
                  <a:srgbClr val="00B050"/>
                </a:solidFill>
              </a:rPr>
              <a:t>Ev</a:t>
            </a:r>
            <a:r>
              <a:rPr lang="en-US" sz="1600" dirty="0" smtClean="0">
                <a:solidFill>
                  <a:srgbClr val="00B050"/>
                </a:solidFill>
              </a:rPr>
              <a:t>. Ellen </a:t>
            </a:r>
            <a:r>
              <a:rPr lang="en-US" sz="1600" dirty="0" err="1" smtClean="0">
                <a:solidFill>
                  <a:srgbClr val="00B050"/>
                </a:solidFill>
              </a:rPr>
              <a:t>Amalo,S.Pd.K</a:t>
            </a:r>
            <a:r>
              <a:rPr lang="en-US" sz="1600" dirty="0" smtClean="0">
                <a:solidFill>
                  <a:srgbClr val="00B050"/>
                </a:solidFill>
              </a:rPr>
              <a:t> </a:t>
            </a:r>
            <a:r>
              <a:rPr lang="en-US" sz="1600" dirty="0" smtClean="0">
                <a:solidFill>
                  <a:srgbClr val="00B050"/>
                </a:solidFill>
              </a:rPr>
              <a:t> </a:t>
            </a:r>
          </a:p>
          <a:p>
            <a:r>
              <a:rPr lang="en-US" sz="1600" dirty="0" err="1" smtClean="0">
                <a:solidFill>
                  <a:srgbClr val="00B050"/>
                </a:solidFill>
              </a:rPr>
              <a:t>Kehadiran</a:t>
            </a:r>
            <a:r>
              <a:rPr lang="en-US" sz="1600" dirty="0" smtClean="0">
                <a:solidFill>
                  <a:srgbClr val="00B050"/>
                </a:solidFill>
              </a:rPr>
              <a:t> </a:t>
            </a:r>
            <a:r>
              <a:rPr lang="en-US" sz="1600" dirty="0" smtClean="0">
                <a:solidFill>
                  <a:srgbClr val="00B050"/>
                </a:solidFill>
              </a:rPr>
              <a:t>	: 32 </a:t>
            </a:r>
            <a:r>
              <a:rPr lang="en-US" sz="1600" dirty="0" err="1" smtClean="0">
                <a:solidFill>
                  <a:srgbClr val="00B050"/>
                </a:solidFill>
              </a:rPr>
              <a:t>orang</a:t>
            </a:r>
            <a:endParaRPr lang="en-US" sz="1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21966"/>
            <a:ext cx="84582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1600" b="1" dirty="0" smtClean="0"/>
          </a:p>
          <a:p>
            <a:pPr algn="just"/>
            <a:r>
              <a:rPr lang="en-US" b="1" dirty="0" err="1" smtClean="0"/>
              <a:t>Materi</a:t>
            </a:r>
            <a:r>
              <a:rPr lang="en-US" b="1" dirty="0" smtClean="0"/>
              <a:t> </a:t>
            </a:r>
            <a:r>
              <a:rPr lang="en-US" b="1" dirty="0" err="1" smtClean="0"/>
              <a:t>Khotbah</a:t>
            </a:r>
            <a:endParaRPr lang="en-US" b="1" dirty="0" smtClean="0"/>
          </a:p>
          <a:p>
            <a:pPr algn="just"/>
            <a:endParaRPr lang="en-US" sz="1600" b="1" dirty="0" smtClean="0"/>
          </a:p>
          <a:p>
            <a:pPr algn="just"/>
            <a:endParaRPr lang="en-US" sz="1600" b="1" dirty="0" smtClean="0"/>
          </a:p>
          <a:p>
            <a:pPr algn="just"/>
            <a:r>
              <a:rPr lang="en-US" b="1" dirty="0" err="1" smtClean="0"/>
              <a:t>Wanita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</a:t>
            </a:r>
            <a:r>
              <a:rPr lang="en-US" b="1" dirty="0" err="1" smtClean="0"/>
              <a:t>alkitab</a:t>
            </a:r>
            <a:r>
              <a:rPr lang="en-US" b="1" dirty="0" smtClean="0"/>
              <a:t> kali </a:t>
            </a:r>
            <a:r>
              <a:rPr lang="en-US" b="1" dirty="0" err="1" smtClean="0"/>
              <a:t>ini</a:t>
            </a:r>
            <a:r>
              <a:rPr lang="en-US" b="1" dirty="0" smtClean="0"/>
              <a:t> </a:t>
            </a:r>
            <a:r>
              <a:rPr lang="en-US" b="1" dirty="0" err="1" smtClean="0"/>
              <a:t>berkisah</a:t>
            </a:r>
            <a:r>
              <a:rPr lang="en-US" b="1" dirty="0" smtClean="0"/>
              <a:t> </a:t>
            </a:r>
            <a:r>
              <a:rPr lang="en-US" b="1" dirty="0" err="1" smtClean="0"/>
              <a:t>tentang</a:t>
            </a:r>
            <a:r>
              <a:rPr lang="en-US" b="1" dirty="0" smtClean="0"/>
              <a:t> </a:t>
            </a:r>
            <a:r>
              <a:rPr lang="en-US" b="1" dirty="0" err="1" smtClean="0"/>
              <a:t>Miryam</a:t>
            </a:r>
            <a:r>
              <a:rPr lang="en-US" b="1" dirty="0" smtClean="0"/>
              <a:t>.</a:t>
            </a:r>
          </a:p>
          <a:p>
            <a:pPr algn="just"/>
            <a:r>
              <a:rPr lang="en-US" b="1" dirty="0" err="1" smtClean="0"/>
              <a:t>Miryam</a:t>
            </a:r>
            <a:r>
              <a:rPr lang="en-US" b="1" dirty="0" smtClean="0"/>
              <a:t> </a:t>
            </a:r>
            <a:r>
              <a:rPr lang="en-US" b="1" dirty="0" err="1" smtClean="0"/>
              <a:t>adalah</a:t>
            </a:r>
            <a:r>
              <a:rPr lang="en-US" b="1" dirty="0" smtClean="0"/>
              <a:t> </a:t>
            </a:r>
            <a:r>
              <a:rPr lang="en-US" b="1" dirty="0" err="1" smtClean="0"/>
              <a:t>saudara</a:t>
            </a:r>
            <a:r>
              <a:rPr lang="en-US" b="1" dirty="0" smtClean="0"/>
              <a:t> Musa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Harun.Ia</a:t>
            </a:r>
            <a:r>
              <a:rPr lang="en-US" b="1" dirty="0" smtClean="0"/>
              <a:t> </a:t>
            </a:r>
            <a:r>
              <a:rPr lang="en-US" b="1" dirty="0" err="1" smtClean="0"/>
              <a:t>mempunyai</a:t>
            </a:r>
            <a:r>
              <a:rPr lang="en-US" b="1" dirty="0" smtClean="0"/>
              <a:t> </a:t>
            </a:r>
            <a:r>
              <a:rPr lang="en-US" b="1" dirty="0" err="1" smtClean="0"/>
              <a:t>peran</a:t>
            </a:r>
            <a:r>
              <a:rPr lang="en-US" b="1" dirty="0" smtClean="0"/>
              <a:t> yang </a:t>
            </a:r>
            <a:r>
              <a:rPr lang="en-US" b="1" dirty="0" err="1" smtClean="0"/>
              <a:t>luar</a:t>
            </a:r>
            <a:r>
              <a:rPr lang="en-US" b="1" dirty="0" smtClean="0"/>
              <a:t> </a:t>
            </a:r>
            <a:r>
              <a:rPr lang="en-US" b="1" dirty="0" err="1" smtClean="0"/>
              <a:t>biasa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</a:t>
            </a:r>
            <a:r>
              <a:rPr lang="en-US" b="1" dirty="0" err="1" smtClean="0"/>
              <a:t>penyelamatan</a:t>
            </a:r>
            <a:r>
              <a:rPr lang="en-US" b="1" dirty="0" smtClean="0"/>
              <a:t> </a:t>
            </a:r>
            <a:r>
              <a:rPr lang="en-US" b="1" dirty="0" err="1" smtClean="0"/>
              <a:t>orang</a:t>
            </a:r>
            <a:r>
              <a:rPr lang="en-US" b="1" dirty="0" smtClean="0"/>
              <a:t> Israel </a:t>
            </a:r>
            <a:r>
              <a:rPr lang="en-US" b="1" dirty="0" err="1" smtClean="0"/>
              <a:t>melintasi</a:t>
            </a:r>
            <a:r>
              <a:rPr lang="en-US" b="1" dirty="0" smtClean="0"/>
              <a:t> </a:t>
            </a:r>
            <a:r>
              <a:rPr lang="en-US" b="1" dirty="0" err="1" smtClean="0"/>
              <a:t>laut</a:t>
            </a:r>
            <a:r>
              <a:rPr lang="en-US" b="1" dirty="0" smtClean="0"/>
              <a:t> </a:t>
            </a:r>
            <a:r>
              <a:rPr lang="en-US" b="1" dirty="0" err="1" smtClean="0"/>
              <a:t>Teberau.Ia</a:t>
            </a:r>
            <a:r>
              <a:rPr lang="en-US" b="1" dirty="0" smtClean="0"/>
              <a:t> </a:t>
            </a:r>
            <a:r>
              <a:rPr lang="en-US" b="1" dirty="0" err="1" smtClean="0"/>
              <a:t>berperan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</a:t>
            </a:r>
            <a:r>
              <a:rPr lang="en-US" b="1" dirty="0" err="1" smtClean="0"/>
              <a:t>puji</a:t>
            </a:r>
            <a:r>
              <a:rPr lang="en-US" b="1" dirty="0" smtClean="0"/>
              <a:t>-</a:t>
            </a:r>
            <a:r>
              <a:rPr lang="en-US" b="1" dirty="0" err="1" smtClean="0"/>
              <a:t>pujian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tarian</a:t>
            </a:r>
            <a:r>
              <a:rPr lang="en-US" b="1" dirty="0" smtClean="0"/>
              <a:t> </a:t>
            </a:r>
            <a:r>
              <a:rPr lang="en-US" b="1" dirty="0" err="1" smtClean="0"/>
              <a:t>rebana</a:t>
            </a:r>
            <a:r>
              <a:rPr lang="en-US" b="1" dirty="0" smtClean="0"/>
              <a:t> </a:t>
            </a:r>
            <a:r>
              <a:rPr lang="en-US" b="1" dirty="0" err="1" smtClean="0"/>
              <a:t>atas</a:t>
            </a:r>
            <a:r>
              <a:rPr lang="en-US" b="1" dirty="0" smtClean="0"/>
              <a:t> </a:t>
            </a:r>
            <a:r>
              <a:rPr lang="en-US" b="1" dirty="0" err="1" smtClean="0"/>
              <a:t>penyertaan</a:t>
            </a:r>
            <a:r>
              <a:rPr lang="en-US" b="1" dirty="0" smtClean="0"/>
              <a:t> </a:t>
            </a:r>
            <a:r>
              <a:rPr lang="en-US" b="1" dirty="0" err="1" smtClean="0"/>
              <a:t>Tuhan</a:t>
            </a:r>
            <a:r>
              <a:rPr lang="en-US" b="1" dirty="0" smtClean="0"/>
              <a:t> </a:t>
            </a:r>
            <a:r>
              <a:rPr lang="en-US" b="1" dirty="0" err="1" smtClean="0"/>
              <a:t>terhadap</a:t>
            </a:r>
            <a:r>
              <a:rPr lang="en-US" b="1" dirty="0" smtClean="0"/>
              <a:t> </a:t>
            </a:r>
            <a:r>
              <a:rPr lang="en-US" b="1" dirty="0" err="1" smtClean="0"/>
              <a:t>orang-orang</a:t>
            </a:r>
            <a:r>
              <a:rPr lang="en-US" b="1" dirty="0" smtClean="0"/>
              <a:t> </a:t>
            </a:r>
            <a:r>
              <a:rPr lang="en-US" b="1" dirty="0" err="1" smtClean="0"/>
              <a:t>Israel.Ia</a:t>
            </a:r>
            <a:r>
              <a:rPr lang="en-US" b="1" dirty="0" smtClean="0"/>
              <a:t> </a:t>
            </a:r>
            <a:r>
              <a:rPr lang="en-US" b="1" dirty="0" err="1" smtClean="0"/>
              <a:t>memberi</a:t>
            </a:r>
            <a:r>
              <a:rPr lang="en-US" b="1" dirty="0" smtClean="0"/>
              <a:t> </a:t>
            </a:r>
            <a:r>
              <a:rPr lang="en-US" b="1" dirty="0" err="1" smtClean="0"/>
              <a:t>teladan</a:t>
            </a:r>
            <a:r>
              <a:rPr lang="en-US" b="1" dirty="0" smtClean="0"/>
              <a:t> </a:t>
            </a:r>
            <a:r>
              <a:rPr lang="en-US" b="1" dirty="0" err="1" smtClean="0"/>
              <a:t>untuk</a:t>
            </a:r>
            <a:r>
              <a:rPr lang="en-US" b="1" dirty="0" smtClean="0"/>
              <a:t> </a:t>
            </a:r>
            <a:r>
              <a:rPr lang="en-US" b="1" dirty="0" err="1" smtClean="0"/>
              <a:t>perempuan-perempuan</a:t>
            </a:r>
            <a:r>
              <a:rPr lang="en-US" b="1" dirty="0" smtClean="0"/>
              <a:t> Israel </a:t>
            </a:r>
            <a:r>
              <a:rPr lang="en-US" b="1" dirty="0" err="1" smtClean="0"/>
              <a:t>disana.Tetapi</a:t>
            </a:r>
            <a:r>
              <a:rPr lang="en-US" b="1" dirty="0" smtClean="0"/>
              <a:t> </a:t>
            </a:r>
            <a:r>
              <a:rPr lang="en-US" b="1" dirty="0" err="1" smtClean="0"/>
              <a:t>ternyata</a:t>
            </a:r>
            <a:r>
              <a:rPr lang="en-US" b="1" dirty="0" smtClean="0"/>
              <a:t> </a:t>
            </a:r>
            <a:r>
              <a:rPr lang="en-US" b="1" dirty="0" err="1" smtClean="0"/>
              <a:t>ia</a:t>
            </a:r>
            <a:r>
              <a:rPr lang="en-US" b="1" dirty="0" smtClean="0"/>
              <a:t> </a:t>
            </a:r>
            <a:r>
              <a:rPr lang="en-US" b="1" dirty="0" err="1" smtClean="0"/>
              <a:t>mempunyai</a:t>
            </a:r>
            <a:r>
              <a:rPr lang="en-US" b="1" dirty="0" smtClean="0"/>
              <a:t> </a:t>
            </a:r>
            <a:r>
              <a:rPr lang="en-US" b="1" dirty="0" err="1" smtClean="0"/>
              <a:t>sisi</a:t>
            </a:r>
            <a:r>
              <a:rPr lang="en-US" b="1" dirty="0" smtClean="0"/>
              <a:t> lain </a:t>
            </a:r>
            <a:r>
              <a:rPr lang="en-US" b="1" dirty="0" err="1" smtClean="0"/>
              <a:t>dalam</a:t>
            </a:r>
            <a:r>
              <a:rPr lang="en-US" b="1" dirty="0" smtClean="0"/>
              <a:t> </a:t>
            </a:r>
            <a:r>
              <a:rPr lang="en-US" b="1" dirty="0" err="1" smtClean="0"/>
              <a:t>hidupnya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nabiah.Hal</a:t>
            </a:r>
            <a:r>
              <a:rPr lang="en-US" b="1" dirty="0" smtClean="0"/>
              <a:t> </a:t>
            </a:r>
            <a:r>
              <a:rPr lang="en-US" b="1" dirty="0" err="1" smtClean="0"/>
              <a:t>ini</a:t>
            </a:r>
            <a:r>
              <a:rPr lang="en-US" b="1" dirty="0" smtClean="0"/>
              <a:t> </a:t>
            </a:r>
            <a:r>
              <a:rPr lang="en-US" b="1" dirty="0" err="1" smtClean="0"/>
              <a:t>dapat</a:t>
            </a:r>
            <a:r>
              <a:rPr lang="en-US" b="1" dirty="0" smtClean="0"/>
              <a:t> </a:t>
            </a:r>
            <a:r>
              <a:rPr lang="en-US" b="1" dirty="0" err="1" smtClean="0"/>
              <a:t>dilihat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</a:t>
            </a:r>
            <a:r>
              <a:rPr lang="en-US" b="1" dirty="0" err="1" smtClean="0"/>
              <a:t>kitab</a:t>
            </a:r>
            <a:r>
              <a:rPr lang="en-US" b="1" dirty="0" smtClean="0"/>
              <a:t> </a:t>
            </a:r>
            <a:r>
              <a:rPr lang="en-US" b="1" dirty="0" err="1" smtClean="0"/>
              <a:t>Bilangan</a:t>
            </a:r>
            <a:r>
              <a:rPr lang="en-US" b="1" dirty="0" smtClean="0"/>
              <a:t> 12 :1-16 (</a:t>
            </a:r>
            <a:r>
              <a:rPr lang="en-US" b="1" dirty="0" err="1" smtClean="0"/>
              <a:t>Pemberontakan</a:t>
            </a:r>
            <a:r>
              <a:rPr lang="en-US" b="1" dirty="0" smtClean="0"/>
              <a:t> </a:t>
            </a:r>
            <a:r>
              <a:rPr lang="en-US" b="1" dirty="0" err="1" smtClean="0"/>
              <a:t>Miryam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Harun</a:t>
            </a:r>
            <a:r>
              <a:rPr lang="en-US" b="1" dirty="0" smtClean="0"/>
              <a:t>).</a:t>
            </a:r>
          </a:p>
          <a:p>
            <a:pPr algn="just"/>
            <a:r>
              <a:rPr lang="en-US" b="1" dirty="0" err="1" smtClean="0"/>
              <a:t>Adapun</a:t>
            </a:r>
            <a:r>
              <a:rPr lang="en-US" b="1" dirty="0" smtClean="0"/>
              <a:t> </a:t>
            </a:r>
            <a:r>
              <a:rPr lang="en-US" b="1" dirty="0" err="1" smtClean="0"/>
              <a:t>kesalahan</a:t>
            </a:r>
            <a:r>
              <a:rPr lang="en-US" b="1" dirty="0" smtClean="0"/>
              <a:t> </a:t>
            </a:r>
            <a:r>
              <a:rPr lang="en-US" b="1" dirty="0" err="1" smtClean="0"/>
              <a:t>Miryam</a:t>
            </a:r>
            <a:r>
              <a:rPr lang="en-US" b="1" dirty="0" smtClean="0"/>
              <a:t> </a:t>
            </a:r>
            <a:r>
              <a:rPr lang="en-US" b="1" dirty="0" err="1" smtClean="0"/>
              <a:t>dimata</a:t>
            </a:r>
            <a:r>
              <a:rPr lang="en-US" b="1" dirty="0" smtClean="0"/>
              <a:t> </a:t>
            </a:r>
            <a:r>
              <a:rPr lang="en-US" b="1" dirty="0" err="1" smtClean="0"/>
              <a:t>Tuhan</a:t>
            </a:r>
            <a:r>
              <a:rPr lang="en-US" b="1" dirty="0" smtClean="0"/>
              <a:t> </a:t>
            </a:r>
            <a:r>
              <a:rPr lang="en-US" b="1" dirty="0" err="1" smtClean="0"/>
              <a:t>adalah</a:t>
            </a:r>
            <a:r>
              <a:rPr lang="en-US" b="1" dirty="0" smtClean="0"/>
              <a:t> </a:t>
            </a:r>
            <a:r>
              <a:rPr lang="en-US" b="1" dirty="0" err="1" smtClean="0"/>
              <a:t>karena</a:t>
            </a:r>
            <a:r>
              <a:rPr lang="en-US" b="1" dirty="0" smtClean="0"/>
              <a:t> </a:t>
            </a:r>
            <a:r>
              <a:rPr lang="en-US" b="1" dirty="0" err="1" smtClean="0"/>
              <a:t>ia</a:t>
            </a:r>
            <a:r>
              <a:rPr lang="en-US" b="1" dirty="0" smtClean="0"/>
              <a:t> </a:t>
            </a:r>
            <a:r>
              <a:rPr lang="en-US" b="1" dirty="0" err="1" smtClean="0"/>
              <a:t>mengatai</a:t>
            </a:r>
            <a:r>
              <a:rPr lang="en-US" b="1" dirty="0" smtClean="0"/>
              <a:t> Musa (</a:t>
            </a:r>
            <a:r>
              <a:rPr lang="en-US" b="1" dirty="0" err="1" smtClean="0"/>
              <a:t>Bilangan</a:t>
            </a:r>
            <a:r>
              <a:rPr lang="en-US" b="1" dirty="0" smtClean="0"/>
              <a:t> 12 :1) </a:t>
            </a:r>
            <a:r>
              <a:rPr lang="en-US" b="1" dirty="0" err="1" smtClean="0"/>
              <a:t>berkenaan</a:t>
            </a:r>
            <a:r>
              <a:rPr lang="en-US" b="1" dirty="0" smtClean="0"/>
              <a:t> </a:t>
            </a:r>
            <a:r>
              <a:rPr lang="en-US" b="1" dirty="0" err="1" smtClean="0"/>
              <a:t>dengan</a:t>
            </a:r>
            <a:r>
              <a:rPr lang="en-US" b="1" dirty="0" smtClean="0"/>
              <a:t> </a:t>
            </a:r>
            <a:r>
              <a:rPr lang="en-US" b="1" dirty="0" err="1" smtClean="0"/>
              <a:t>perempuan</a:t>
            </a:r>
            <a:r>
              <a:rPr lang="en-US" b="1" dirty="0" smtClean="0"/>
              <a:t> </a:t>
            </a:r>
            <a:r>
              <a:rPr lang="en-US" b="1" dirty="0" err="1" smtClean="0"/>
              <a:t>Kusy</a:t>
            </a:r>
            <a:r>
              <a:rPr lang="en-US" b="1" dirty="0" smtClean="0"/>
              <a:t> yang </a:t>
            </a:r>
            <a:r>
              <a:rPr lang="en-US" b="1" dirty="0" err="1" smtClean="0"/>
              <a:t>diambilnya.Dan</a:t>
            </a:r>
            <a:r>
              <a:rPr lang="en-US" b="1" dirty="0" smtClean="0"/>
              <a:t> </a:t>
            </a:r>
            <a:r>
              <a:rPr lang="en-US" b="1" dirty="0" err="1" smtClean="0"/>
              <a:t>pada</a:t>
            </a:r>
            <a:r>
              <a:rPr lang="en-US" b="1" dirty="0" smtClean="0"/>
              <a:t> </a:t>
            </a:r>
            <a:r>
              <a:rPr lang="en-US" b="1" dirty="0" err="1" smtClean="0"/>
              <a:t>ayat</a:t>
            </a:r>
            <a:r>
              <a:rPr lang="en-US" b="1" dirty="0" smtClean="0"/>
              <a:t> 2 </a:t>
            </a:r>
            <a:r>
              <a:rPr lang="en-US" b="1" dirty="0" err="1" smtClean="0"/>
              <a:t>Kata</a:t>
            </a:r>
            <a:r>
              <a:rPr lang="en-US" b="1" dirty="0" smtClean="0"/>
              <a:t> </a:t>
            </a:r>
            <a:r>
              <a:rPr lang="en-US" b="1" dirty="0" err="1" smtClean="0"/>
              <a:t>mereka</a:t>
            </a:r>
            <a:r>
              <a:rPr lang="en-US" b="1" dirty="0" smtClean="0"/>
              <a:t> : “</a:t>
            </a:r>
            <a:r>
              <a:rPr lang="en-US" b="1" dirty="0" err="1" smtClean="0"/>
              <a:t>Sungguhkah</a:t>
            </a:r>
            <a:r>
              <a:rPr lang="en-US" b="1" dirty="0" smtClean="0"/>
              <a:t> </a:t>
            </a:r>
            <a:r>
              <a:rPr lang="en-US" b="1" dirty="0" err="1" smtClean="0"/>
              <a:t>Tuhan</a:t>
            </a:r>
            <a:r>
              <a:rPr lang="en-US" b="1" dirty="0" smtClean="0"/>
              <a:t> </a:t>
            </a:r>
            <a:r>
              <a:rPr lang="en-US" b="1" dirty="0" err="1" smtClean="0"/>
              <a:t>berfirman</a:t>
            </a:r>
            <a:r>
              <a:rPr lang="en-US" b="1" dirty="0" smtClean="0"/>
              <a:t> </a:t>
            </a:r>
            <a:r>
              <a:rPr lang="en-US" b="1" dirty="0" err="1" smtClean="0"/>
              <a:t>dengan</a:t>
            </a:r>
            <a:r>
              <a:rPr lang="en-US" b="1" dirty="0" smtClean="0"/>
              <a:t> </a:t>
            </a:r>
            <a:r>
              <a:rPr lang="en-US" b="1" dirty="0" err="1" smtClean="0"/>
              <a:t>perantaraan</a:t>
            </a:r>
            <a:r>
              <a:rPr lang="en-US" b="1" dirty="0" smtClean="0"/>
              <a:t> Musa </a:t>
            </a:r>
            <a:r>
              <a:rPr lang="en-US" b="1" dirty="0" err="1" smtClean="0"/>
              <a:t>saja</a:t>
            </a:r>
            <a:r>
              <a:rPr lang="en-US" b="1" dirty="0" smtClean="0"/>
              <a:t>? </a:t>
            </a:r>
            <a:r>
              <a:rPr lang="en-US" b="1" dirty="0" err="1" smtClean="0"/>
              <a:t>Bukankah</a:t>
            </a:r>
            <a:r>
              <a:rPr lang="en-US" b="1" dirty="0" smtClean="0"/>
              <a:t> </a:t>
            </a:r>
            <a:r>
              <a:rPr lang="en-US" b="1" dirty="0" err="1" smtClean="0"/>
              <a:t>dengan</a:t>
            </a:r>
            <a:r>
              <a:rPr lang="en-US" b="1" dirty="0" smtClean="0"/>
              <a:t> </a:t>
            </a:r>
            <a:r>
              <a:rPr lang="en-US" b="1" dirty="0" err="1" smtClean="0"/>
              <a:t>perantaraan</a:t>
            </a:r>
            <a:r>
              <a:rPr lang="en-US" b="1" dirty="0" smtClean="0"/>
              <a:t> </a:t>
            </a:r>
            <a:r>
              <a:rPr lang="en-US" b="1" dirty="0" err="1" smtClean="0"/>
              <a:t>kita</a:t>
            </a:r>
            <a:r>
              <a:rPr lang="en-US" b="1" dirty="0" smtClean="0"/>
              <a:t> </a:t>
            </a:r>
            <a:r>
              <a:rPr lang="en-US" b="1" dirty="0" err="1" smtClean="0"/>
              <a:t>juga</a:t>
            </a:r>
            <a:r>
              <a:rPr lang="en-US" b="1" dirty="0" smtClean="0"/>
              <a:t> </a:t>
            </a:r>
            <a:r>
              <a:rPr lang="en-US" b="1" dirty="0" err="1" smtClean="0"/>
              <a:t>Ia</a:t>
            </a:r>
            <a:r>
              <a:rPr lang="en-US" b="1" dirty="0" smtClean="0"/>
              <a:t> </a:t>
            </a:r>
            <a:r>
              <a:rPr lang="en-US" b="1" dirty="0" err="1" smtClean="0"/>
              <a:t>berfirman</a:t>
            </a:r>
            <a:r>
              <a:rPr lang="en-US" b="1" dirty="0" smtClean="0"/>
              <a:t>?”Dan </a:t>
            </a:r>
            <a:r>
              <a:rPr lang="en-US" b="1" dirty="0" err="1" smtClean="0"/>
              <a:t>kedengaranlah</a:t>
            </a:r>
            <a:r>
              <a:rPr lang="en-US" b="1" dirty="0" smtClean="0"/>
              <a:t> </a:t>
            </a:r>
            <a:r>
              <a:rPr lang="en-US" b="1" dirty="0" err="1" smtClean="0"/>
              <a:t>hal</a:t>
            </a:r>
            <a:r>
              <a:rPr lang="en-US" b="1" dirty="0" smtClean="0"/>
              <a:t> </a:t>
            </a:r>
            <a:r>
              <a:rPr lang="en-US" b="1" dirty="0" err="1" smtClean="0"/>
              <a:t>itu</a:t>
            </a:r>
            <a:r>
              <a:rPr lang="en-US" b="1" dirty="0" smtClean="0"/>
              <a:t> </a:t>
            </a:r>
            <a:r>
              <a:rPr lang="en-US" b="1" dirty="0" err="1" smtClean="0"/>
              <a:t>kepada</a:t>
            </a:r>
            <a:r>
              <a:rPr lang="en-US" b="1" dirty="0" smtClean="0"/>
              <a:t> </a:t>
            </a:r>
            <a:r>
              <a:rPr lang="en-US" b="1" dirty="0" err="1" smtClean="0"/>
              <a:t>Tuhan</a:t>
            </a:r>
            <a:r>
              <a:rPr lang="en-US" b="1" dirty="0" smtClean="0"/>
              <a:t>.</a:t>
            </a:r>
          </a:p>
          <a:p>
            <a:pPr algn="just"/>
            <a:r>
              <a:rPr lang="en-US" b="1" dirty="0" smtClean="0"/>
              <a:t>Hal </a:t>
            </a:r>
            <a:r>
              <a:rPr lang="en-US" b="1" dirty="0" err="1" smtClean="0"/>
              <a:t>ini</a:t>
            </a:r>
            <a:r>
              <a:rPr lang="en-US" b="1" dirty="0" smtClean="0"/>
              <a:t> </a:t>
            </a:r>
            <a:r>
              <a:rPr lang="en-US" b="1" dirty="0" err="1" smtClean="0"/>
              <a:t>menunjukkan</a:t>
            </a:r>
            <a:r>
              <a:rPr lang="en-US" b="1" dirty="0" smtClean="0"/>
              <a:t> </a:t>
            </a:r>
            <a:r>
              <a:rPr lang="en-US" b="1" dirty="0" err="1" smtClean="0"/>
              <a:t>kalau</a:t>
            </a:r>
            <a:r>
              <a:rPr lang="en-US" b="1" dirty="0" smtClean="0"/>
              <a:t> </a:t>
            </a:r>
            <a:r>
              <a:rPr lang="en-US" b="1" dirty="0" err="1" smtClean="0"/>
              <a:t>mereka</a:t>
            </a:r>
            <a:r>
              <a:rPr lang="en-US" b="1" dirty="0" smtClean="0"/>
              <a:t> </a:t>
            </a:r>
            <a:r>
              <a:rPr lang="en-US" b="1" dirty="0" err="1" smtClean="0"/>
              <a:t>cemburu</a:t>
            </a:r>
            <a:r>
              <a:rPr lang="en-US" b="1" dirty="0" smtClean="0"/>
              <a:t> </a:t>
            </a:r>
            <a:r>
              <a:rPr lang="en-US" b="1" dirty="0" err="1" smtClean="0"/>
              <a:t>terhadap</a:t>
            </a:r>
            <a:r>
              <a:rPr lang="en-US" b="1" dirty="0" smtClean="0"/>
              <a:t> Musa </a:t>
            </a:r>
            <a:r>
              <a:rPr lang="en-US" b="1" dirty="0" err="1" smtClean="0"/>
              <a:t>karena</a:t>
            </a:r>
            <a:r>
              <a:rPr lang="en-US" b="1" dirty="0" smtClean="0"/>
              <a:t> </a:t>
            </a:r>
            <a:r>
              <a:rPr lang="en-US" b="1" dirty="0" err="1" smtClean="0"/>
              <a:t>jabatan</a:t>
            </a:r>
            <a:r>
              <a:rPr lang="en-US" b="1" dirty="0" smtClean="0"/>
              <a:t> Musa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pemimpin</a:t>
            </a:r>
            <a:r>
              <a:rPr lang="en-US" b="1" dirty="0" smtClean="0"/>
              <a:t> </a:t>
            </a:r>
            <a:r>
              <a:rPr lang="en-US" b="1" dirty="0" err="1" smtClean="0"/>
              <a:t>umat</a:t>
            </a:r>
            <a:r>
              <a:rPr lang="en-US" b="1" dirty="0" smtClean="0"/>
              <a:t> </a:t>
            </a:r>
            <a:r>
              <a:rPr lang="en-US" b="1" dirty="0" err="1" smtClean="0"/>
              <a:t>Israel.Mereka</a:t>
            </a:r>
            <a:r>
              <a:rPr lang="en-US" b="1" dirty="0" smtClean="0"/>
              <a:t> </a:t>
            </a:r>
            <a:r>
              <a:rPr lang="en-US" b="1" dirty="0" err="1" smtClean="0"/>
              <a:t>hanya</a:t>
            </a:r>
            <a:r>
              <a:rPr lang="en-US" b="1" dirty="0" smtClean="0"/>
              <a:t> </a:t>
            </a:r>
            <a:r>
              <a:rPr lang="en-US" b="1" dirty="0" err="1" smtClean="0"/>
              <a:t>melihat</a:t>
            </a:r>
            <a:r>
              <a:rPr lang="en-US" b="1" dirty="0" smtClean="0"/>
              <a:t> </a:t>
            </a:r>
            <a:r>
              <a:rPr lang="en-US" b="1" dirty="0" err="1" smtClean="0"/>
              <a:t>kekurangan</a:t>
            </a:r>
            <a:r>
              <a:rPr lang="en-US" b="1" dirty="0" smtClean="0"/>
              <a:t> </a:t>
            </a:r>
            <a:r>
              <a:rPr lang="en-US" b="1" dirty="0" err="1" smtClean="0"/>
              <a:t>Musa,dan</a:t>
            </a:r>
            <a:r>
              <a:rPr lang="en-US" b="1" dirty="0" smtClean="0"/>
              <a:t> </a:t>
            </a:r>
            <a:r>
              <a:rPr lang="en-US" b="1" dirty="0" err="1" smtClean="0"/>
              <a:t>merasa</a:t>
            </a:r>
            <a:r>
              <a:rPr lang="en-US" b="1" dirty="0" smtClean="0"/>
              <a:t> </a:t>
            </a:r>
            <a:r>
              <a:rPr lang="en-US" b="1" dirty="0" err="1" smtClean="0"/>
              <a:t>bahwa</a:t>
            </a:r>
            <a:r>
              <a:rPr lang="en-US" b="1" dirty="0" smtClean="0"/>
              <a:t> </a:t>
            </a:r>
            <a:r>
              <a:rPr lang="en-US" b="1" dirty="0" err="1" smtClean="0"/>
              <a:t>mereka</a:t>
            </a:r>
            <a:r>
              <a:rPr lang="en-US" b="1" dirty="0" smtClean="0"/>
              <a:t> </a:t>
            </a:r>
            <a:r>
              <a:rPr lang="en-US" b="1" dirty="0" err="1" smtClean="0"/>
              <a:t>lebih</a:t>
            </a:r>
            <a:r>
              <a:rPr lang="en-US" b="1" dirty="0" smtClean="0"/>
              <a:t> </a:t>
            </a:r>
            <a:r>
              <a:rPr lang="en-US" b="1" dirty="0" err="1" smtClean="0"/>
              <a:t>baik</a:t>
            </a:r>
            <a:r>
              <a:rPr lang="en-US" b="1" dirty="0" smtClean="0"/>
              <a:t> </a:t>
            </a:r>
            <a:r>
              <a:rPr lang="en-US" b="1" dirty="0" err="1" smtClean="0"/>
              <a:t>daripada</a:t>
            </a:r>
            <a:r>
              <a:rPr lang="en-US" b="1" dirty="0" smtClean="0"/>
              <a:t> Musa </a:t>
            </a:r>
            <a:r>
              <a:rPr lang="en-US" b="1" dirty="0" err="1" smtClean="0"/>
              <a:t>dalam</a:t>
            </a:r>
            <a:r>
              <a:rPr lang="en-US" b="1" dirty="0" smtClean="0"/>
              <a:t> </a:t>
            </a:r>
            <a:r>
              <a:rPr lang="en-US" b="1" dirty="0" err="1" smtClean="0"/>
              <a:t>hal</a:t>
            </a:r>
            <a:r>
              <a:rPr lang="en-US" b="1" dirty="0" smtClean="0"/>
              <a:t> </a:t>
            </a:r>
            <a:r>
              <a:rPr lang="en-US" b="1" dirty="0" err="1" smtClean="0"/>
              <a:t>melayani</a:t>
            </a:r>
            <a:r>
              <a:rPr lang="en-US" b="1" dirty="0" smtClean="0"/>
              <a:t>  </a:t>
            </a:r>
            <a:r>
              <a:rPr lang="en-US" b="1" dirty="0" err="1" smtClean="0"/>
              <a:t>Tuhan</a:t>
            </a:r>
            <a:r>
              <a:rPr lang="en-US" b="1" dirty="0" smtClean="0"/>
              <a:t>.</a:t>
            </a:r>
            <a:endParaRPr lang="en-US" i="1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0810" y="973434"/>
            <a:ext cx="79248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err="1" smtClean="0"/>
              <a:t>Padahal</a:t>
            </a:r>
            <a:r>
              <a:rPr lang="en-US" b="1" dirty="0" smtClean="0"/>
              <a:t> </a:t>
            </a:r>
            <a:r>
              <a:rPr lang="en-US" b="1" dirty="0" err="1" smtClean="0"/>
              <a:t>Tuhan</a:t>
            </a:r>
            <a:r>
              <a:rPr lang="en-US" b="1" dirty="0" smtClean="0"/>
              <a:t> </a:t>
            </a:r>
            <a:r>
              <a:rPr lang="en-US" b="1" dirty="0" err="1" smtClean="0"/>
              <a:t>membela</a:t>
            </a:r>
            <a:r>
              <a:rPr lang="en-US" b="1" dirty="0" smtClean="0"/>
              <a:t> </a:t>
            </a:r>
            <a:r>
              <a:rPr lang="en-US" b="1" dirty="0" err="1" smtClean="0"/>
              <a:t>Musa,karena</a:t>
            </a:r>
            <a:r>
              <a:rPr lang="en-US" b="1" dirty="0" smtClean="0"/>
              <a:t> </a:t>
            </a:r>
            <a:r>
              <a:rPr lang="en-US" b="1" dirty="0" err="1" smtClean="0"/>
              <a:t>ia</a:t>
            </a:r>
            <a:r>
              <a:rPr lang="en-US" b="1" dirty="0" smtClean="0"/>
              <a:t> </a:t>
            </a:r>
            <a:r>
              <a:rPr lang="en-US" b="1" dirty="0" err="1" smtClean="0"/>
              <a:t>seorang</a:t>
            </a:r>
            <a:r>
              <a:rPr lang="en-US" b="1" dirty="0" smtClean="0"/>
              <a:t> yang </a:t>
            </a:r>
            <a:r>
              <a:rPr lang="en-US" b="1" dirty="0" err="1" smtClean="0"/>
              <a:t>taat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lemahlembut</a:t>
            </a:r>
            <a:r>
              <a:rPr lang="en-US" b="1" dirty="0" smtClean="0"/>
              <a:t> </a:t>
            </a:r>
            <a:r>
              <a:rPr lang="en-US" b="1" dirty="0" err="1" smtClean="0"/>
              <a:t>hatinya</a:t>
            </a:r>
            <a:r>
              <a:rPr lang="en-US" b="1" dirty="0" smtClean="0"/>
              <a:t> (</a:t>
            </a:r>
            <a:r>
              <a:rPr lang="en-US" b="1" dirty="0" err="1" smtClean="0"/>
              <a:t>ayat</a:t>
            </a:r>
            <a:r>
              <a:rPr lang="en-US" b="1" dirty="0" smtClean="0"/>
              <a:t> 3).</a:t>
            </a:r>
            <a:r>
              <a:rPr lang="en-US" b="1" dirty="0" err="1" smtClean="0"/>
              <a:t>Tuhan</a:t>
            </a:r>
            <a:r>
              <a:rPr lang="en-US" b="1" dirty="0" smtClean="0"/>
              <a:t> </a:t>
            </a:r>
            <a:r>
              <a:rPr lang="en-US" b="1" dirty="0" err="1" smtClean="0"/>
              <a:t>marah</a:t>
            </a:r>
            <a:r>
              <a:rPr lang="en-US" b="1" dirty="0" smtClean="0"/>
              <a:t> </a:t>
            </a:r>
            <a:r>
              <a:rPr lang="en-US" b="1" dirty="0" err="1" smtClean="0"/>
              <a:t>karena</a:t>
            </a:r>
            <a:r>
              <a:rPr lang="en-US" b="1" dirty="0" smtClean="0"/>
              <a:t> </a:t>
            </a:r>
            <a:r>
              <a:rPr lang="en-US" b="1" dirty="0" err="1" smtClean="0"/>
              <a:t>mereka</a:t>
            </a:r>
            <a:r>
              <a:rPr lang="en-US" b="1" dirty="0" smtClean="0"/>
              <a:t> </a:t>
            </a:r>
            <a:r>
              <a:rPr lang="en-US" b="1" dirty="0" err="1" smtClean="0"/>
              <a:t>berdua</a:t>
            </a:r>
            <a:r>
              <a:rPr lang="en-US" b="1" dirty="0" smtClean="0"/>
              <a:t> </a:t>
            </a:r>
            <a:r>
              <a:rPr lang="en-US" b="1" dirty="0" err="1" smtClean="0"/>
              <a:t>mangata-ngatai</a:t>
            </a:r>
            <a:r>
              <a:rPr lang="en-US" b="1" dirty="0" smtClean="0"/>
              <a:t> Musa </a:t>
            </a:r>
            <a:r>
              <a:rPr lang="en-US" b="1" dirty="0" err="1" smtClean="0"/>
              <a:t>dibelakangnya.Pada</a:t>
            </a:r>
            <a:r>
              <a:rPr lang="en-US" b="1" dirty="0" smtClean="0"/>
              <a:t> </a:t>
            </a:r>
            <a:r>
              <a:rPr lang="en-US" b="1" dirty="0" err="1" smtClean="0"/>
              <a:t>akhirnya</a:t>
            </a:r>
            <a:r>
              <a:rPr lang="en-US" b="1" dirty="0" smtClean="0"/>
              <a:t> </a:t>
            </a:r>
            <a:r>
              <a:rPr lang="en-US" b="1" dirty="0" err="1" smtClean="0"/>
              <a:t>Tuhan</a:t>
            </a:r>
            <a:r>
              <a:rPr lang="en-US" b="1" dirty="0" smtClean="0"/>
              <a:t> </a:t>
            </a:r>
            <a:r>
              <a:rPr lang="en-US" b="1" dirty="0" err="1" smtClean="0"/>
              <a:t>menghukum</a:t>
            </a:r>
            <a:r>
              <a:rPr lang="en-US" b="1" dirty="0" smtClean="0"/>
              <a:t> </a:t>
            </a:r>
            <a:r>
              <a:rPr lang="en-US" b="1" dirty="0" err="1" smtClean="0"/>
              <a:t>Miryam</a:t>
            </a:r>
            <a:r>
              <a:rPr lang="en-US" b="1" dirty="0" smtClean="0"/>
              <a:t> </a:t>
            </a:r>
            <a:r>
              <a:rPr lang="en-US" b="1" dirty="0" err="1" smtClean="0"/>
              <a:t>dengan</a:t>
            </a:r>
            <a:r>
              <a:rPr lang="en-US" b="1" dirty="0" smtClean="0"/>
              <a:t> </a:t>
            </a:r>
            <a:r>
              <a:rPr lang="en-US" b="1" dirty="0" err="1" smtClean="0"/>
              <a:t>kusta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ia</a:t>
            </a:r>
            <a:r>
              <a:rPr lang="en-US" b="1" dirty="0" smtClean="0"/>
              <a:t> </a:t>
            </a:r>
            <a:r>
              <a:rPr lang="en-US" b="1" dirty="0" err="1" smtClean="0"/>
              <a:t>harus</a:t>
            </a:r>
            <a:r>
              <a:rPr lang="en-US" b="1" dirty="0" smtClean="0"/>
              <a:t> </a:t>
            </a:r>
            <a:r>
              <a:rPr lang="en-US" b="1" dirty="0" err="1" smtClean="0"/>
              <a:t>dikucilkan</a:t>
            </a:r>
            <a:r>
              <a:rPr lang="en-US" b="1" dirty="0" smtClean="0"/>
              <a:t> </a:t>
            </a:r>
            <a:r>
              <a:rPr lang="en-US" b="1" dirty="0" err="1" smtClean="0"/>
              <a:t>selama</a:t>
            </a:r>
            <a:r>
              <a:rPr lang="en-US" b="1" dirty="0" smtClean="0"/>
              <a:t> 7 </a:t>
            </a:r>
            <a:r>
              <a:rPr lang="en-US" b="1" dirty="0" err="1" smtClean="0"/>
              <a:t>hari</a:t>
            </a:r>
            <a:r>
              <a:rPr lang="en-US" b="1" dirty="0" smtClean="0"/>
              <a:t> </a:t>
            </a:r>
            <a:r>
              <a:rPr lang="en-US" b="1" dirty="0" err="1" smtClean="0"/>
              <a:t>lamanya,dan</a:t>
            </a:r>
            <a:r>
              <a:rPr lang="en-US" b="1" dirty="0" smtClean="0"/>
              <a:t> </a:t>
            </a:r>
            <a:r>
              <a:rPr lang="en-US" b="1" dirty="0" err="1" smtClean="0"/>
              <a:t>ia</a:t>
            </a:r>
            <a:r>
              <a:rPr lang="en-US" b="1" dirty="0" smtClean="0"/>
              <a:t> </a:t>
            </a:r>
            <a:r>
              <a:rPr lang="en-US" b="1" dirty="0" err="1" smtClean="0"/>
              <a:t>harus</a:t>
            </a:r>
            <a:r>
              <a:rPr lang="en-US" b="1" dirty="0" smtClean="0"/>
              <a:t> </a:t>
            </a:r>
            <a:r>
              <a:rPr lang="en-US" b="1" dirty="0" err="1" smtClean="0"/>
              <a:t>menerima</a:t>
            </a:r>
            <a:r>
              <a:rPr lang="en-US" b="1" dirty="0" smtClean="0"/>
              <a:t> </a:t>
            </a:r>
            <a:r>
              <a:rPr lang="en-US" b="1" dirty="0" err="1" smtClean="0"/>
              <a:t>penghukuman</a:t>
            </a:r>
            <a:r>
              <a:rPr lang="en-US" b="1" dirty="0" smtClean="0"/>
              <a:t> </a:t>
            </a:r>
            <a:r>
              <a:rPr lang="en-US" b="1" dirty="0" err="1" smtClean="0"/>
              <a:t>ini</a:t>
            </a:r>
            <a:r>
              <a:rPr lang="en-US" b="1" dirty="0" smtClean="0"/>
              <a:t>.</a:t>
            </a:r>
          </a:p>
          <a:p>
            <a:pPr algn="just"/>
            <a:r>
              <a:rPr lang="en-US" b="1" dirty="0" smtClean="0"/>
              <a:t>Dan </a:t>
            </a:r>
            <a:r>
              <a:rPr lang="en-US" b="1" dirty="0" err="1" smtClean="0"/>
              <a:t>akhirnya</a:t>
            </a:r>
            <a:r>
              <a:rPr lang="en-US" b="1" dirty="0" smtClean="0"/>
              <a:t> </a:t>
            </a:r>
            <a:r>
              <a:rPr lang="en-US" b="1" dirty="0" err="1" smtClean="0"/>
              <a:t>oleh</a:t>
            </a:r>
            <a:r>
              <a:rPr lang="en-US" b="1" dirty="0" smtClean="0"/>
              <a:t> </a:t>
            </a:r>
            <a:r>
              <a:rPr lang="en-US" b="1" dirty="0" err="1" smtClean="0"/>
              <a:t>karena</a:t>
            </a:r>
            <a:r>
              <a:rPr lang="en-US" b="1" dirty="0" smtClean="0"/>
              <a:t> </a:t>
            </a:r>
            <a:r>
              <a:rPr lang="en-US" b="1" dirty="0" err="1" smtClean="0"/>
              <a:t>doa</a:t>
            </a:r>
            <a:r>
              <a:rPr lang="en-US" b="1" dirty="0" smtClean="0"/>
              <a:t> </a:t>
            </a:r>
            <a:r>
              <a:rPr lang="en-US" b="1" dirty="0" err="1" smtClean="0"/>
              <a:t>Musa,maka</a:t>
            </a:r>
            <a:r>
              <a:rPr lang="en-US" b="1" dirty="0" smtClean="0"/>
              <a:t> </a:t>
            </a:r>
            <a:r>
              <a:rPr lang="en-US" b="1" dirty="0" err="1" smtClean="0"/>
              <a:t>mereka</a:t>
            </a:r>
            <a:r>
              <a:rPr lang="en-US" b="1" dirty="0" smtClean="0"/>
              <a:t> </a:t>
            </a:r>
            <a:r>
              <a:rPr lang="en-US" b="1" dirty="0" err="1" smtClean="0"/>
              <a:t>dipulihkan</a:t>
            </a:r>
            <a:r>
              <a:rPr lang="en-US" b="1" dirty="0" smtClean="0"/>
              <a:t>.</a:t>
            </a:r>
          </a:p>
          <a:p>
            <a:pPr algn="just"/>
            <a:r>
              <a:rPr lang="en-US" b="1" dirty="0" err="1" smtClean="0"/>
              <a:t>Tuhan</a:t>
            </a:r>
            <a:r>
              <a:rPr lang="en-US" b="1" dirty="0" smtClean="0"/>
              <a:t> </a:t>
            </a:r>
            <a:r>
              <a:rPr lang="en-US" b="1" dirty="0" err="1" smtClean="0"/>
              <a:t>mau</a:t>
            </a:r>
            <a:r>
              <a:rPr lang="en-US" b="1" dirty="0" smtClean="0"/>
              <a:t> </a:t>
            </a:r>
            <a:r>
              <a:rPr lang="en-US" b="1" dirty="0" err="1" smtClean="0"/>
              <a:t>kita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pelayan</a:t>
            </a:r>
            <a:r>
              <a:rPr lang="en-US" b="1" dirty="0" smtClean="0"/>
              <a:t> </a:t>
            </a:r>
            <a:r>
              <a:rPr lang="en-US" b="1" dirty="0" err="1" smtClean="0"/>
              <a:t>Tuhan,saling</a:t>
            </a:r>
            <a:r>
              <a:rPr lang="en-US" b="1" dirty="0" smtClean="0"/>
              <a:t> </a:t>
            </a:r>
            <a:r>
              <a:rPr lang="en-US" b="1" dirty="0" err="1" smtClean="0"/>
              <a:t>mendukung,bukan</a:t>
            </a:r>
            <a:r>
              <a:rPr lang="en-US" b="1" dirty="0" smtClean="0"/>
              <a:t> </a:t>
            </a:r>
            <a:r>
              <a:rPr lang="en-US" b="1" dirty="0" err="1" smtClean="0"/>
              <a:t>malah</a:t>
            </a:r>
            <a:r>
              <a:rPr lang="en-US" b="1" dirty="0" smtClean="0"/>
              <a:t> </a:t>
            </a:r>
            <a:r>
              <a:rPr lang="en-US" b="1" dirty="0" err="1" smtClean="0"/>
              <a:t>sebaliknya,saling</a:t>
            </a:r>
            <a:r>
              <a:rPr lang="en-US" b="1" dirty="0" smtClean="0"/>
              <a:t> </a:t>
            </a:r>
            <a:r>
              <a:rPr lang="en-US" b="1" dirty="0" err="1" smtClean="0"/>
              <a:t>menjatuhkan.Karena</a:t>
            </a:r>
            <a:r>
              <a:rPr lang="en-US" b="1" dirty="0" smtClean="0"/>
              <a:t> </a:t>
            </a:r>
            <a:r>
              <a:rPr lang="en-US" b="1" dirty="0" err="1" smtClean="0"/>
              <a:t>Tuhan</a:t>
            </a:r>
            <a:r>
              <a:rPr lang="en-US" b="1" dirty="0" smtClean="0"/>
              <a:t> </a:t>
            </a:r>
            <a:r>
              <a:rPr lang="en-US" b="1" dirty="0" err="1" smtClean="0"/>
              <a:t>tahu</a:t>
            </a:r>
            <a:r>
              <a:rPr lang="en-US" b="1" dirty="0" smtClean="0"/>
              <a:t> </a:t>
            </a:r>
            <a:r>
              <a:rPr lang="en-US" b="1" dirty="0" err="1" smtClean="0"/>
              <a:t>apa</a:t>
            </a:r>
            <a:r>
              <a:rPr lang="en-US" b="1" dirty="0" smtClean="0"/>
              <a:t> yang </a:t>
            </a:r>
            <a:r>
              <a:rPr lang="en-US" b="1" dirty="0" err="1" smtClean="0"/>
              <a:t>kita</a:t>
            </a:r>
            <a:r>
              <a:rPr lang="en-US" b="1" dirty="0" smtClean="0"/>
              <a:t> </a:t>
            </a:r>
            <a:r>
              <a:rPr lang="en-US" b="1" dirty="0" err="1" smtClean="0"/>
              <a:t>bicarakan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lakukan</a:t>
            </a:r>
            <a:r>
              <a:rPr lang="en-US" b="1" dirty="0" smtClean="0"/>
              <a:t>.</a:t>
            </a:r>
          </a:p>
          <a:p>
            <a:pPr algn="just"/>
            <a:r>
              <a:rPr lang="en-US" b="1" dirty="0" err="1" smtClean="0"/>
              <a:t>Dalam</a:t>
            </a:r>
            <a:r>
              <a:rPr lang="en-US" b="1" dirty="0" smtClean="0"/>
              <a:t> </a:t>
            </a:r>
            <a:r>
              <a:rPr lang="en-US" b="1" dirty="0" err="1" smtClean="0"/>
              <a:t>Yakobus</a:t>
            </a:r>
            <a:r>
              <a:rPr lang="en-US" b="1" dirty="0" smtClean="0"/>
              <a:t> 3 : 9-23 </a:t>
            </a:r>
            <a:r>
              <a:rPr lang="en-US" b="1" dirty="0" err="1" smtClean="0"/>
              <a:t>sudah</a:t>
            </a:r>
            <a:r>
              <a:rPr lang="en-US" b="1" dirty="0" smtClean="0"/>
              <a:t> </a:t>
            </a:r>
            <a:r>
              <a:rPr lang="en-US" b="1" dirty="0" err="1" smtClean="0"/>
              <a:t>jelas</a:t>
            </a:r>
            <a:r>
              <a:rPr lang="en-US" b="1" dirty="0" smtClean="0"/>
              <a:t> </a:t>
            </a:r>
            <a:r>
              <a:rPr lang="en-US" b="1" dirty="0" err="1" smtClean="0"/>
              <a:t>tertulis</a:t>
            </a:r>
            <a:r>
              <a:rPr lang="en-US" b="1" dirty="0" smtClean="0"/>
              <a:t> </a:t>
            </a:r>
            <a:r>
              <a:rPr lang="en-US" b="1" dirty="0" err="1" smtClean="0"/>
              <a:t>kalau</a:t>
            </a:r>
            <a:r>
              <a:rPr lang="en-US" b="1" dirty="0" smtClean="0"/>
              <a:t> </a:t>
            </a:r>
            <a:r>
              <a:rPr lang="en-US" b="1" dirty="0" err="1" smtClean="0"/>
              <a:t>Tuhan</a:t>
            </a:r>
            <a:r>
              <a:rPr lang="en-US" b="1" dirty="0" smtClean="0"/>
              <a:t> </a:t>
            </a:r>
            <a:r>
              <a:rPr lang="en-US" b="1" dirty="0" err="1" smtClean="0"/>
              <a:t>tidak</a:t>
            </a:r>
            <a:r>
              <a:rPr lang="en-US" b="1" dirty="0" smtClean="0"/>
              <a:t> </a:t>
            </a:r>
            <a:r>
              <a:rPr lang="en-US" b="1" dirty="0" err="1" smtClean="0"/>
              <a:t>ingin</a:t>
            </a:r>
            <a:r>
              <a:rPr lang="en-US" b="1" dirty="0" smtClean="0"/>
              <a:t> </a:t>
            </a:r>
            <a:r>
              <a:rPr lang="en-US" b="1" dirty="0" err="1" smtClean="0"/>
              <a:t>kita</a:t>
            </a:r>
            <a:r>
              <a:rPr lang="en-US" b="1" dirty="0" smtClean="0"/>
              <a:t> </a:t>
            </a:r>
            <a:r>
              <a:rPr lang="en-US" b="1" dirty="0" err="1" smtClean="0"/>
              <a:t>menjadi</a:t>
            </a:r>
            <a:r>
              <a:rPr lang="en-US" b="1" dirty="0" smtClean="0"/>
              <a:t> </a:t>
            </a:r>
            <a:r>
              <a:rPr lang="en-US" b="1" dirty="0" err="1" smtClean="0"/>
              <a:t>orang</a:t>
            </a:r>
            <a:r>
              <a:rPr lang="en-US" b="1" dirty="0" smtClean="0"/>
              <a:t> </a:t>
            </a:r>
            <a:r>
              <a:rPr lang="en-US" b="1" dirty="0" err="1" smtClean="0"/>
              <a:t>bermuka</a:t>
            </a:r>
            <a:r>
              <a:rPr lang="en-US" b="1" dirty="0" smtClean="0"/>
              <a:t> </a:t>
            </a:r>
            <a:r>
              <a:rPr lang="en-US" b="1" dirty="0" err="1" smtClean="0"/>
              <a:t>dua.Janganlah</a:t>
            </a:r>
            <a:r>
              <a:rPr lang="en-US" b="1" dirty="0" smtClean="0"/>
              <a:t> </a:t>
            </a:r>
            <a:r>
              <a:rPr lang="en-US" b="1" dirty="0" err="1" smtClean="0"/>
              <a:t>perkataan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sikap</a:t>
            </a:r>
            <a:r>
              <a:rPr lang="en-US" b="1" dirty="0" smtClean="0"/>
              <a:t> </a:t>
            </a:r>
            <a:r>
              <a:rPr lang="en-US" b="1" dirty="0" err="1" smtClean="0"/>
              <a:t>tingkah</a:t>
            </a:r>
            <a:r>
              <a:rPr lang="en-US" b="1" dirty="0" smtClean="0"/>
              <a:t> </a:t>
            </a:r>
            <a:r>
              <a:rPr lang="en-US" b="1" dirty="0" err="1" smtClean="0"/>
              <a:t>laku</a:t>
            </a:r>
            <a:r>
              <a:rPr lang="en-US" b="1" dirty="0" smtClean="0"/>
              <a:t> </a:t>
            </a:r>
            <a:r>
              <a:rPr lang="en-US" b="1" dirty="0" err="1" smtClean="0"/>
              <a:t>kita</a:t>
            </a:r>
            <a:r>
              <a:rPr lang="en-US" b="1" dirty="0" smtClean="0"/>
              <a:t> </a:t>
            </a:r>
            <a:r>
              <a:rPr lang="en-US" b="1" dirty="0" err="1" smtClean="0"/>
              <a:t>berbeda</a:t>
            </a:r>
            <a:r>
              <a:rPr lang="en-US" b="1" dirty="0" smtClean="0"/>
              <a:t> </a:t>
            </a:r>
            <a:r>
              <a:rPr lang="en-US" b="1" dirty="0" err="1" smtClean="0"/>
              <a:t>dihadapan</a:t>
            </a:r>
            <a:r>
              <a:rPr lang="en-US" b="1" dirty="0" smtClean="0"/>
              <a:t> </a:t>
            </a:r>
            <a:r>
              <a:rPr lang="en-US" b="1" dirty="0" err="1" smtClean="0"/>
              <a:t>seseorang</a:t>
            </a:r>
            <a:r>
              <a:rPr lang="en-US" b="1" dirty="0" smtClean="0"/>
              <a:t> 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saat</a:t>
            </a:r>
            <a:r>
              <a:rPr lang="en-US" b="1" dirty="0" smtClean="0"/>
              <a:t> </a:t>
            </a:r>
            <a:r>
              <a:rPr lang="en-US" b="1" dirty="0" err="1" smtClean="0"/>
              <a:t>orang</a:t>
            </a:r>
            <a:r>
              <a:rPr lang="en-US" b="1" dirty="0" smtClean="0"/>
              <a:t> </a:t>
            </a:r>
            <a:r>
              <a:rPr lang="en-US" b="1" dirty="0" err="1" smtClean="0"/>
              <a:t>tersebut</a:t>
            </a:r>
            <a:r>
              <a:rPr lang="en-US" b="1" dirty="0" smtClean="0"/>
              <a:t> </a:t>
            </a:r>
            <a:r>
              <a:rPr lang="en-US" b="1" dirty="0" err="1" smtClean="0"/>
              <a:t>tidak</a:t>
            </a:r>
            <a:r>
              <a:rPr lang="en-US" b="1" dirty="0" smtClean="0"/>
              <a:t> </a:t>
            </a:r>
            <a:r>
              <a:rPr lang="en-US" b="1" dirty="0" err="1" smtClean="0"/>
              <a:t>berada</a:t>
            </a:r>
            <a:r>
              <a:rPr lang="en-US" b="1" dirty="0" smtClean="0"/>
              <a:t> </a:t>
            </a:r>
            <a:r>
              <a:rPr lang="en-US" b="1" dirty="0" err="1" smtClean="0"/>
              <a:t>dihadapan</a:t>
            </a:r>
            <a:r>
              <a:rPr lang="en-US" b="1" dirty="0" smtClean="0"/>
              <a:t> </a:t>
            </a:r>
            <a:r>
              <a:rPr lang="en-US" b="1" dirty="0" err="1" smtClean="0"/>
              <a:t>kita</a:t>
            </a:r>
            <a:r>
              <a:rPr lang="en-US" b="1" dirty="0" smtClean="0"/>
              <a:t>.</a:t>
            </a:r>
          </a:p>
          <a:p>
            <a:pPr algn="just"/>
            <a:r>
              <a:rPr lang="en-US" b="1" dirty="0" smtClean="0"/>
              <a:t> </a:t>
            </a:r>
            <a:endParaRPr lang="en-US" b="1" dirty="0" smtClean="0"/>
          </a:p>
          <a:p>
            <a:pPr algn="just"/>
            <a:endParaRPr lang="en-US" b="1" dirty="0" smtClean="0"/>
          </a:p>
          <a:p>
            <a:pPr algn="just"/>
            <a:r>
              <a:rPr lang="en-US" b="1" dirty="0" smtClean="0"/>
              <a:t> </a:t>
            </a:r>
            <a:endParaRPr lang="en-US" dirty="0" smtClean="0">
              <a:latin typeface="Bell MT" pitchFamily="18" charset="0"/>
            </a:endParaRPr>
          </a:p>
          <a:p>
            <a:endParaRPr lang="en-US" i="1" dirty="0" smtClean="0">
              <a:latin typeface="Bell MT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066800"/>
            <a:ext cx="8534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err="1" smtClean="0"/>
              <a:t>Ia</a:t>
            </a:r>
            <a:r>
              <a:rPr lang="en-US" b="1" dirty="0" smtClean="0"/>
              <a:t> </a:t>
            </a:r>
            <a:r>
              <a:rPr lang="en-US" b="1" dirty="0" err="1" smtClean="0"/>
              <a:t>mau</a:t>
            </a:r>
            <a:r>
              <a:rPr lang="en-US" b="1" dirty="0" smtClean="0"/>
              <a:t> </a:t>
            </a:r>
            <a:r>
              <a:rPr lang="en-US" b="1" dirty="0" err="1" smtClean="0"/>
              <a:t>mulut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lidah</a:t>
            </a:r>
            <a:r>
              <a:rPr lang="en-US" b="1" dirty="0" smtClean="0"/>
              <a:t> </a:t>
            </a:r>
            <a:r>
              <a:rPr lang="en-US" b="1" dirty="0" err="1" smtClean="0"/>
              <a:t>kita</a:t>
            </a:r>
            <a:r>
              <a:rPr lang="en-US" b="1" dirty="0" smtClean="0"/>
              <a:t> </a:t>
            </a:r>
            <a:r>
              <a:rPr lang="en-US" b="1" dirty="0" err="1" smtClean="0"/>
              <a:t>dipakai</a:t>
            </a:r>
            <a:r>
              <a:rPr lang="en-US" b="1" dirty="0" smtClean="0"/>
              <a:t> </a:t>
            </a:r>
            <a:r>
              <a:rPr lang="en-US" b="1" dirty="0" err="1" smtClean="0"/>
              <a:t>untuk</a:t>
            </a:r>
            <a:r>
              <a:rPr lang="en-US" b="1" dirty="0" smtClean="0"/>
              <a:t> </a:t>
            </a:r>
            <a:r>
              <a:rPr lang="en-US" b="1" dirty="0" err="1" smtClean="0"/>
              <a:t>kemuliaanNya.Sebagai</a:t>
            </a:r>
            <a:r>
              <a:rPr lang="en-US" b="1" dirty="0" smtClean="0"/>
              <a:t> </a:t>
            </a:r>
            <a:r>
              <a:rPr lang="en-US" b="1" dirty="0" err="1" smtClean="0"/>
              <a:t>perempuan,kita</a:t>
            </a:r>
            <a:r>
              <a:rPr lang="en-US" b="1" dirty="0" smtClean="0"/>
              <a:t> </a:t>
            </a:r>
            <a:r>
              <a:rPr lang="en-US" b="1" dirty="0" err="1" smtClean="0"/>
              <a:t>haruslah</a:t>
            </a:r>
            <a:r>
              <a:rPr lang="en-US" b="1" dirty="0" smtClean="0"/>
              <a:t> </a:t>
            </a:r>
            <a:r>
              <a:rPr lang="en-US" b="1" dirty="0" err="1" smtClean="0"/>
              <a:t>lebih</a:t>
            </a:r>
            <a:r>
              <a:rPr lang="en-US" b="1" dirty="0" smtClean="0"/>
              <a:t> </a:t>
            </a:r>
            <a:r>
              <a:rPr lang="en-US" b="1" dirty="0" err="1" smtClean="0"/>
              <a:t>bisa</a:t>
            </a:r>
            <a:r>
              <a:rPr lang="en-US" b="1" dirty="0" smtClean="0"/>
              <a:t> </a:t>
            </a:r>
            <a:r>
              <a:rPr lang="en-US" b="1" dirty="0" err="1" smtClean="0"/>
              <a:t>menjaga</a:t>
            </a:r>
            <a:r>
              <a:rPr lang="en-US" b="1" dirty="0" smtClean="0"/>
              <a:t> </a:t>
            </a:r>
            <a:r>
              <a:rPr lang="en-US" b="1" dirty="0" err="1" smtClean="0"/>
              <a:t>perkataan</a:t>
            </a:r>
            <a:r>
              <a:rPr lang="en-US" b="1" dirty="0" smtClean="0"/>
              <a:t> </a:t>
            </a:r>
            <a:r>
              <a:rPr lang="en-US" b="1" dirty="0" err="1" smtClean="0"/>
              <a:t>kita</a:t>
            </a:r>
            <a:r>
              <a:rPr lang="en-US" b="1" dirty="0" smtClean="0"/>
              <a:t> (</a:t>
            </a:r>
            <a:r>
              <a:rPr lang="en-US" b="1" dirty="0" err="1" smtClean="0"/>
              <a:t>jangan</a:t>
            </a:r>
            <a:r>
              <a:rPr lang="en-US" b="1" dirty="0" smtClean="0"/>
              <a:t> </a:t>
            </a:r>
            <a:r>
              <a:rPr lang="en-US" b="1" dirty="0" err="1" smtClean="0"/>
              <a:t>bergosip</a:t>
            </a:r>
            <a:r>
              <a:rPr lang="en-US" b="1" dirty="0" smtClean="0"/>
              <a:t>).</a:t>
            </a:r>
            <a:r>
              <a:rPr lang="en-US" b="1" dirty="0" err="1" smtClean="0"/>
              <a:t>Janganlah</a:t>
            </a:r>
            <a:r>
              <a:rPr lang="en-US" b="1" dirty="0" smtClean="0"/>
              <a:t> </a:t>
            </a:r>
            <a:r>
              <a:rPr lang="en-US" b="1" dirty="0" err="1" smtClean="0"/>
              <a:t>iri</a:t>
            </a:r>
            <a:r>
              <a:rPr lang="en-US" b="1" dirty="0" smtClean="0"/>
              <a:t> </a:t>
            </a:r>
            <a:r>
              <a:rPr lang="en-US" b="1" dirty="0" err="1" smtClean="0"/>
              <a:t>hati,karena</a:t>
            </a:r>
            <a:r>
              <a:rPr lang="en-US" b="1" dirty="0" smtClean="0"/>
              <a:t> </a:t>
            </a:r>
            <a:r>
              <a:rPr lang="en-US" b="1" dirty="0" err="1" smtClean="0"/>
              <a:t>dapat</a:t>
            </a:r>
            <a:r>
              <a:rPr lang="en-US" b="1" dirty="0" smtClean="0"/>
              <a:t> </a:t>
            </a:r>
            <a:r>
              <a:rPr lang="en-US" b="1" dirty="0" err="1" smtClean="0"/>
              <a:t>mendatangkan</a:t>
            </a:r>
            <a:r>
              <a:rPr lang="en-US" b="1" dirty="0" smtClean="0"/>
              <a:t> </a:t>
            </a:r>
            <a:r>
              <a:rPr lang="en-US" b="1" dirty="0" err="1" smtClean="0"/>
              <a:t>dosa</a:t>
            </a:r>
            <a:r>
              <a:rPr lang="en-US" b="1" dirty="0" smtClean="0"/>
              <a:t> </a:t>
            </a:r>
            <a:r>
              <a:rPr lang="en-US" b="1" dirty="0" err="1" smtClean="0"/>
              <a:t>dihadapan</a:t>
            </a:r>
            <a:r>
              <a:rPr lang="en-US" b="1" dirty="0" smtClean="0"/>
              <a:t> </a:t>
            </a:r>
            <a:r>
              <a:rPr lang="en-US" b="1" dirty="0" err="1" smtClean="0"/>
              <a:t>Tuhan</a:t>
            </a:r>
            <a:r>
              <a:rPr lang="en-US" b="1" dirty="0" smtClean="0"/>
              <a:t>.</a:t>
            </a:r>
          </a:p>
          <a:p>
            <a:pPr algn="just"/>
            <a:endParaRPr lang="en-US" b="1" dirty="0" smtClean="0"/>
          </a:p>
          <a:p>
            <a:pPr algn="just"/>
            <a:r>
              <a:rPr lang="en-US" b="1" i="1" dirty="0" err="1" smtClean="0"/>
              <a:t>Pembahasan</a:t>
            </a:r>
            <a:r>
              <a:rPr lang="en-US" b="1" i="1" dirty="0" smtClean="0"/>
              <a:t> </a:t>
            </a:r>
            <a:r>
              <a:rPr lang="en-US" b="1" i="1" dirty="0" err="1" smtClean="0"/>
              <a:t>Alkitab</a:t>
            </a:r>
            <a:r>
              <a:rPr lang="en-US" b="1" i="1" dirty="0" smtClean="0"/>
              <a:t> : </a:t>
            </a:r>
            <a:r>
              <a:rPr lang="en-US" b="1" i="1" dirty="0" err="1" smtClean="0"/>
              <a:t>Penyangkalan</a:t>
            </a:r>
            <a:r>
              <a:rPr lang="en-US" b="1" i="1" dirty="0" smtClean="0"/>
              <a:t> </a:t>
            </a:r>
            <a:r>
              <a:rPr lang="en-US" b="1" i="1" dirty="0" err="1" smtClean="0"/>
              <a:t>Diri</a:t>
            </a:r>
            <a:endParaRPr lang="en-US" b="1" i="1" dirty="0" smtClean="0"/>
          </a:p>
          <a:p>
            <a:pPr algn="just"/>
            <a:endParaRPr lang="en-US" b="1" dirty="0" smtClean="0"/>
          </a:p>
          <a:p>
            <a:pPr algn="just"/>
            <a:r>
              <a:rPr lang="en-US" b="1" dirty="0" err="1" smtClean="0"/>
              <a:t>Penyangkalan</a:t>
            </a:r>
            <a:r>
              <a:rPr lang="en-US" b="1" dirty="0" smtClean="0"/>
              <a:t> </a:t>
            </a:r>
            <a:r>
              <a:rPr lang="en-US" b="1" dirty="0" err="1" smtClean="0"/>
              <a:t>diri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</a:t>
            </a:r>
            <a:r>
              <a:rPr lang="en-US" b="1" dirty="0" err="1" smtClean="0"/>
              <a:t>hal</a:t>
            </a:r>
            <a:r>
              <a:rPr lang="en-US" b="1" dirty="0" smtClean="0"/>
              <a:t> </a:t>
            </a:r>
            <a:r>
              <a:rPr lang="en-US" b="1" dirty="0" err="1" smtClean="0"/>
              <a:t>ini</a:t>
            </a:r>
            <a:r>
              <a:rPr lang="en-US" b="1" dirty="0" smtClean="0"/>
              <a:t> </a:t>
            </a:r>
            <a:r>
              <a:rPr lang="en-US" b="1" dirty="0" err="1" smtClean="0"/>
              <a:t>dimaksudkan</a:t>
            </a:r>
            <a:r>
              <a:rPr lang="en-US" b="1" dirty="0" smtClean="0"/>
              <a:t> </a:t>
            </a:r>
            <a:r>
              <a:rPr lang="en-US" b="1" dirty="0" err="1" smtClean="0"/>
              <a:t>dengan</a:t>
            </a:r>
            <a:r>
              <a:rPr lang="en-US" b="1" dirty="0" smtClean="0"/>
              <a:t> </a:t>
            </a:r>
            <a:r>
              <a:rPr lang="en-US" b="1" dirty="0" err="1" smtClean="0"/>
              <a:t>tidak</a:t>
            </a:r>
            <a:r>
              <a:rPr lang="en-US" b="1" dirty="0" smtClean="0"/>
              <a:t> </a:t>
            </a:r>
            <a:r>
              <a:rPr lang="en-US" b="1" dirty="0" err="1" smtClean="0"/>
              <a:t>mengakui</a:t>
            </a:r>
            <a:r>
              <a:rPr lang="en-US" b="1" dirty="0" smtClean="0"/>
              <a:t> </a:t>
            </a:r>
            <a:r>
              <a:rPr lang="en-US" b="1" dirty="0" err="1" smtClean="0"/>
              <a:t>diri</a:t>
            </a:r>
            <a:r>
              <a:rPr lang="en-US" b="1" dirty="0" smtClean="0"/>
              <a:t> </a:t>
            </a:r>
            <a:r>
              <a:rPr lang="en-US" b="1" dirty="0" err="1" smtClean="0"/>
              <a:t>kita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ego </a:t>
            </a:r>
            <a:r>
              <a:rPr lang="en-US" b="1" dirty="0" err="1" smtClean="0"/>
              <a:t>dengan</a:t>
            </a:r>
            <a:r>
              <a:rPr lang="en-US" b="1" dirty="0" smtClean="0"/>
              <a:t> </a:t>
            </a:r>
            <a:r>
              <a:rPr lang="en-US" b="1" dirty="0" err="1" smtClean="0"/>
              <a:t>kedagingan</a:t>
            </a:r>
            <a:r>
              <a:rPr lang="en-US" b="1" dirty="0" smtClean="0"/>
              <a:t> </a:t>
            </a:r>
            <a:r>
              <a:rPr lang="en-US" b="1" dirty="0" err="1" smtClean="0"/>
              <a:t>kita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</a:t>
            </a:r>
            <a:r>
              <a:rPr lang="en-US" b="1" dirty="0" err="1" smtClean="0"/>
              <a:t>melayani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mengikut</a:t>
            </a:r>
            <a:r>
              <a:rPr lang="en-US" b="1" dirty="0" smtClean="0"/>
              <a:t> </a:t>
            </a:r>
            <a:r>
              <a:rPr lang="en-US" b="1" dirty="0" err="1" smtClean="0"/>
              <a:t>Tuhan</a:t>
            </a:r>
            <a:r>
              <a:rPr lang="en-US" b="1" dirty="0" smtClean="0"/>
              <a:t>.</a:t>
            </a:r>
          </a:p>
          <a:p>
            <a:pPr algn="just"/>
            <a:r>
              <a:rPr lang="en-US" b="1" dirty="0" err="1" smtClean="0"/>
              <a:t>Sehingga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</a:t>
            </a:r>
            <a:r>
              <a:rPr lang="en-US" b="1" dirty="0" err="1" smtClean="0"/>
              <a:t>pekerjaan</a:t>
            </a:r>
            <a:r>
              <a:rPr lang="en-US" b="1" dirty="0" smtClean="0"/>
              <a:t> </a:t>
            </a:r>
            <a:r>
              <a:rPr lang="en-US" b="1" dirty="0" err="1" smtClean="0"/>
              <a:t>pelayanan,apapun</a:t>
            </a:r>
            <a:r>
              <a:rPr lang="en-US" b="1" dirty="0" smtClean="0"/>
              <a:t> yang </a:t>
            </a:r>
            <a:r>
              <a:rPr lang="en-US" b="1" dirty="0" err="1" smtClean="0"/>
              <a:t>Tuhan</a:t>
            </a:r>
            <a:r>
              <a:rPr lang="en-US" b="1" dirty="0" smtClean="0"/>
              <a:t> </a:t>
            </a:r>
            <a:r>
              <a:rPr lang="en-US" b="1" dirty="0" err="1" smtClean="0"/>
              <a:t>ingin</a:t>
            </a:r>
            <a:r>
              <a:rPr lang="en-US" b="1" dirty="0" smtClean="0"/>
              <a:t> </a:t>
            </a:r>
            <a:r>
              <a:rPr lang="en-US" b="1" dirty="0" err="1" smtClean="0"/>
              <a:t>untuk</a:t>
            </a:r>
            <a:r>
              <a:rPr lang="en-US" b="1" dirty="0" smtClean="0"/>
              <a:t> </a:t>
            </a:r>
            <a:r>
              <a:rPr lang="en-US" b="1" dirty="0" err="1" smtClean="0"/>
              <a:t>kita</a:t>
            </a:r>
            <a:r>
              <a:rPr lang="en-US" b="1" dirty="0" smtClean="0"/>
              <a:t> </a:t>
            </a:r>
            <a:r>
              <a:rPr lang="en-US" b="1" dirty="0" err="1" smtClean="0"/>
              <a:t>kerjakan</a:t>
            </a:r>
            <a:r>
              <a:rPr lang="en-US" b="1" dirty="0" smtClean="0"/>
              <a:t> </a:t>
            </a:r>
            <a:r>
              <a:rPr lang="en-US" b="1" dirty="0" err="1" smtClean="0"/>
              <a:t>dapat</a:t>
            </a:r>
            <a:r>
              <a:rPr lang="en-US" b="1" dirty="0" smtClean="0"/>
              <a:t> </a:t>
            </a:r>
            <a:r>
              <a:rPr lang="en-US" b="1" dirty="0" err="1" smtClean="0"/>
              <a:t>membawa</a:t>
            </a:r>
            <a:r>
              <a:rPr lang="en-US" b="1" dirty="0" smtClean="0"/>
              <a:t> </a:t>
            </a:r>
            <a:r>
              <a:rPr lang="en-US" b="1" dirty="0" err="1" smtClean="0"/>
              <a:t>kebaikan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menghasilkan</a:t>
            </a:r>
            <a:r>
              <a:rPr lang="en-US" b="1" dirty="0" smtClean="0"/>
              <a:t> </a:t>
            </a:r>
            <a:r>
              <a:rPr lang="en-US" b="1" dirty="0" err="1" smtClean="0"/>
              <a:t>buah</a:t>
            </a:r>
            <a:r>
              <a:rPr lang="en-US" b="1" dirty="0" smtClean="0"/>
              <a:t> </a:t>
            </a:r>
            <a:r>
              <a:rPr lang="en-US" b="1" dirty="0" err="1" smtClean="0"/>
              <a:t>untuk</a:t>
            </a:r>
            <a:r>
              <a:rPr lang="en-US" b="1" dirty="0" smtClean="0"/>
              <a:t> </a:t>
            </a:r>
            <a:r>
              <a:rPr lang="en-US" b="1" dirty="0" err="1" smtClean="0"/>
              <a:t>kemulianNya</a:t>
            </a:r>
            <a:r>
              <a:rPr lang="en-US" b="1" dirty="0" smtClean="0"/>
              <a:t>.</a:t>
            </a:r>
          </a:p>
          <a:p>
            <a:pPr algn="just"/>
            <a:endParaRPr lang="en-US" b="1" dirty="0" smtClean="0"/>
          </a:p>
          <a:p>
            <a:pPr algn="just"/>
            <a:r>
              <a:rPr lang="en-US" b="1" dirty="0" err="1" smtClean="0"/>
              <a:t>Amin</a:t>
            </a:r>
            <a:r>
              <a:rPr lang="en-US" b="1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1048" y="609600"/>
            <a:ext cx="57150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RUANG KARYA  </a:t>
            </a:r>
            <a:r>
              <a:rPr lang="en-US" sz="1400" b="1" dirty="0" smtClean="0">
                <a:solidFill>
                  <a:srgbClr val="00B050"/>
                </a:solidFill>
              </a:rPr>
              <a:t>(</a:t>
            </a:r>
            <a:r>
              <a:rPr lang="en-US" sz="1400" b="1" dirty="0" err="1" smtClean="0">
                <a:solidFill>
                  <a:srgbClr val="00B050"/>
                </a:solidFill>
              </a:rPr>
              <a:t>Kerja</a:t>
            </a:r>
            <a:r>
              <a:rPr lang="en-US" sz="1400" b="1" dirty="0" smtClean="0">
                <a:solidFill>
                  <a:srgbClr val="00B050"/>
                </a:solidFill>
              </a:rPr>
              <a:t> </a:t>
            </a:r>
            <a:r>
              <a:rPr lang="en-US" sz="1400" b="1" dirty="0" err="1" smtClean="0">
                <a:solidFill>
                  <a:srgbClr val="00B050"/>
                </a:solidFill>
              </a:rPr>
              <a:t>bersama</a:t>
            </a:r>
            <a:r>
              <a:rPr lang="en-US" sz="1400" b="1" dirty="0" smtClean="0">
                <a:solidFill>
                  <a:srgbClr val="00B050"/>
                </a:solidFill>
              </a:rPr>
              <a:t> </a:t>
            </a:r>
            <a:r>
              <a:rPr lang="en-US" sz="1400" b="1" dirty="0" err="1" smtClean="0">
                <a:solidFill>
                  <a:srgbClr val="00B050"/>
                </a:solidFill>
              </a:rPr>
              <a:t>Yesus</a:t>
            </a:r>
            <a:r>
              <a:rPr lang="en-US" sz="1400" b="1" dirty="0" smtClean="0">
                <a:solidFill>
                  <a:srgbClr val="00B050"/>
                </a:solidFill>
              </a:rPr>
              <a:t> </a:t>
            </a:r>
            <a:r>
              <a:rPr lang="en-US" sz="1400" b="1" dirty="0" err="1" smtClean="0">
                <a:solidFill>
                  <a:srgbClr val="00B050"/>
                </a:solidFill>
              </a:rPr>
              <a:t>saja</a:t>
            </a:r>
            <a:r>
              <a:rPr lang="en-US" sz="1400" b="1" dirty="0" smtClean="0">
                <a:solidFill>
                  <a:srgbClr val="00B050"/>
                </a:solidFill>
              </a:rPr>
              <a:t>)</a:t>
            </a:r>
            <a:endParaRPr lang="en-US" sz="1400" b="1" dirty="0">
              <a:solidFill>
                <a:srgbClr val="00B050"/>
              </a:solidFill>
            </a:endParaRPr>
          </a:p>
        </p:txBody>
      </p:sp>
      <p:pic>
        <p:nvPicPr>
          <p:cNvPr id="1036" name="Picture 12" descr="I:\dokumentasi gereja\foto\report kowat\3.12.14\sesi do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568" y="1219200"/>
            <a:ext cx="2846232" cy="1676400"/>
          </a:xfrm>
          <a:prstGeom prst="rect">
            <a:avLst/>
          </a:prstGeom>
          <a:noFill/>
        </p:spPr>
      </p:pic>
      <p:pic>
        <p:nvPicPr>
          <p:cNvPr id="1037" name="Picture 13" descr="I:\dokumentasi gereja\foto\report kowat\3.12.14\suasana ibada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3420" y="3008288"/>
            <a:ext cx="2848380" cy="1639911"/>
          </a:xfrm>
          <a:prstGeom prst="rect">
            <a:avLst/>
          </a:prstGeom>
          <a:noFill/>
        </p:spPr>
      </p:pic>
      <p:pic>
        <p:nvPicPr>
          <p:cNvPr id="1038" name="Picture 14" descr="I:\dokumentasi gereja\foto\report kowat\3.12.14\pembahasan natalan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6642" y="4763036"/>
            <a:ext cx="2845158" cy="1942563"/>
          </a:xfrm>
          <a:prstGeom prst="rect">
            <a:avLst/>
          </a:prstGeom>
          <a:noFill/>
        </p:spPr>
      </p:pic>
      <p:pic>
        <p:nvPicPr>
          <p:cNvPr id="1026" name="Picture 2" descr="I:\dokumentasi gereja\foto\report kowat\3.12.14\sesi doa 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71800" y="1219200"/>
            <a:ext cx="3048000" cy="1676400"/>
          </a:xfrm>
          <a:prstGeom prst="rect">
            <a:avLst/>
          </a:prstGeom>
          <a:noFill/>
        </p:spPr>
      </p:pic>
      <p:pic>
        <p:nvPicPr>
          <p:cNvPr id="1027" name="Picture 3" descr="I:\dokumentasi gereja\foto\report kowat\3.12.14\mc dan pemusik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72200" y="1219200"/>
            <a:ext cx="2819400" cy="167640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3099516" y="1179489"/>
            <a:ext cx="2971800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/>
              <a:t>Persekutuan </a:t>
            </a:r>
            <a:r>
              <a:rPr lang="en-US" sz="1400" dirty="0" err="1" smtClean="0"/>
              <a:t>doa</a:t>
            </a:r>
            <a:r>
              <a:rPr lang="en-US" sz="1400" dirty="0" smtClean="0"/>
              <a:t> </a:t>
            </a:r>
            <a:r>
              <a:rPr lang="en-US" sz="1400" dirty="0" err="1" smtClean="0"/>
              <a:t>sebelum</a:t>
            </a:r>
            <a:r>
              <a:rPr lang="en-US" sz="1400" dirty="0" smtClean="0"/>
              <a:t> </a:t>
            </a:r>
            <a:r>
              <a:rPr lang="en-US" sz="1400" dirty="0" err="1" smtClean="0"/>
              <a:t>ibadah</a:t>
            </a:r>
            <a:endParaRPr lang="en-US" sz="1400" dirty="0"/>
          </a:p>
        </p:txBody>
      </p:sp>
      <p:pic>
        <p:nvPicPr>
          <p:cNvPr id="1028" name="Picture 4" descr="I:\dokumentasi gereja\foto\report kowat\3.12.14\pengkhotbah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059804" y="3010436"/>
            <a:ext cx="3036195" cy="1637763"/>
          </a:xfrm>
          <a:prstGeom prst="rect">
            <a:avLst/>
          </a:prstGeom>
          <a:noFill/>
        </p:spPr>
      </p:pic>
      <p:pic>
        <p:nvPicPr>
          <p:cNvPr id="1029" name="Picture 5" descr="I:\dokumentasi gereja\foto\report kowat\3.12.14\pembahasan alkitab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172200" y="2997558"/>
            <a:ext cx="2819400" cy="1650642"/>
          </a:xfrm>
          <a:prstGeom prst="rect">
            <a:avLst/>
          </a:prstGeom>
          <a:noFill/>
        </p:spPr>
      </p:pic>
      <p:pic>
        <p:nvPicPr>
          <p:cNvPr id="1030" name="Picture 6" descr="I:\dokumentasi gereja\foto\report kowat\3.12.14\latihan paduan suara unat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073758" y="4749084"/>
            <a:ext cx="3022242" cy="1956516"/>
          </a:xfrm>
          <a:prstGeom prst="rect">
            <a:avLst/>
          </a:prstGeom>
          <a:noFill/>
        </p:spPr>
      </p:pic>
      <p:pic>
        <p:nvPicPr>
          <p:cNvPr id="1031" name="Picture 7" descr="I:\dokumentasi gereja\foto\report kowat\3.12.14\pembahasan natalan 2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199032" y="4750158"/>
            <a:ext cx="2792568" cy="1943100"/>
          </a:xfrm>
          <a:prstGeom prst="rect">
            <a:avLst/>
          </a:prstGeom>
          <a:noFill/>
        </p:spPr>
      </p:pic>
      <p:sp>
        <p:nvSpPr>
          <p:cNvPr id="22" name="TextBox 21"/>
          <p:cNvSpPr txBox="1"/>
          <p:nvPr/>
        </p:nvSpPr>
        <p:spPr>
          <a:xfrm>
            <a:off x="3771363" y="4296189"/>
            <a:ext cx="1524000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err="1" smtClean="0"/>
              <a:t>Suasana</a:t>
            </a:r>
            <a:r>
              <a:rPr lang="en-US" sz="1400" dirty="0" smtClean="0"/>
              <a:t> </a:t>
            </a:r>
            <a:r>
              <a:rPr lang="en-US" sz="1400" dirty="0" err="1" smtClean="0"/>
              <a:t>Ibadah</a:t>
            </a:r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2590800" y="6323526"/>
            <a:ext cx="3886200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err="1" smtClean="0"/>
              <a:t>Pembahasan</a:t>
            </a:r>
            <a:r>
              <a:rPr lang="en-US" sz="1400" dirty="0" smtClean="0"/>
              <a:t> </a:t>
            </a:r>
            <a:r>
              <a:rPr lang="en-US" sz="1400" dirty="0" err="1" smtClean="0"/>
              <a:t>kegiatan</a:t>
            </a:r>
            <a:r>
              <a:rPr lang="en-US" sz="1400" dirty="0" smtClean="0"/>
              <a:t> natal &amp; </a:t>
            </a:r>
            <a:r>
              <a:rPr lang="en-US" sz="1400" dirty="0" err="1" smtClean="0"/>
              <a:t>latihan</a:t>
            </a:r>
            <a:r>
              <a:rPr lang="en-US" sz="1400" dirty="0" smtClean="0"/>
              <a:t> </a:t>
            </a:r>
            <a:r>
              <a:rPr lang="en-US" sz="1400" dirty="0" err="1" smtClean="0"/>
              <a:t>ps</a:t>
            </a:r>
            <a:r>
              <a:rPr lang="en-US" sz="1400" dirty="0" smtClean="0"/>
              <a:t> natal</a:t>
            </a:r>
            <a:endParaRPr lang="en-US" sz="1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581</TotalTime>
  <Words>377</Words>
  <Application>Microsoft Office PowerPoint</Application>
  <PresentationFormat>On-screen Show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Urban</vt:lpstr>
      <vt:lpstr>Slide 1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Ibadah Refleksi Tema :  Konsisten Melayani Tuhan   </dc:title>
  <dc:creator/>
  <cp:lastModifiedBy>Update24h_com</cp:lastModifiedBy>
  <cp:revision>262</cp:revision>
  <dcterms:created xsi:type="dcterms:W3CDTF">2006-08-16T00:00:00Z</dcterms:created>
  <dcterms:modified xsi:type="dcterms:W3CDTF">2014-12-09T02:24:29Z</dcterms:modified>
</cp:coreProperties>
</file>