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sldIdLst>
    <p:sldId id="256" r:id="rId2"/>
    <p:sldId id="264" r:id="rId3"/>
    <p:sldId id="26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454B-D9DF-4449-B246-A502BCF186F1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F34FD-77A0-496F-AD1F-DDA9A49D1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462" y="152400"/>
            <a:ext cx="6705600" cy="3124200"/>
          </a:xfrm>
        </p:spPr>
        <p:txBody>
          <a:bodyPr>
            <a:no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Californian FB" pitchFamily="18" charset="0"/>
              </a:rPr>
              <a:t>Ibadah</a:t>
            </a:r>
            <a:r>
              <a:rPr lang="en-US" sz="3200" b="1" dirty="0" smtClean="0">
                <a:solidFill>
                  <a:srgbClr val="FF0000"/>
                </a:solidFill>
                <a:latin typeface="Californian FB" pitchFamily="18" charset="0"/>
              </a:rPr>
              <a:t>  </a:t>
            </a:r>
            <a:r>
              <a:rPr lang="en-US" sz="3200" b="1" dirty="0" err="1" smtClean="0">
                <a:solidFill>
                  <a:srgbClr val="FF0000"/>
                </a:solidFill>
                <a:latin typeface="Californian FB" pitchFamily="18" charset="0"/>
              </a:rPr>
              <a:t>Komisi</a:t>
            </a:r>
            <a:r>
              <a:rPr lang="en-US" sz="3200" b="1" dirty="0" smtClean="0">
                <a:solidFill>
                  <a:srgbClr val="FF0000"/>
                </a:solidFill>
                <a:latin typeface="Californian FB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Californian FB" pitchFamily="18" charset="0"/>
              </a:rPr>
              <a:t>Wanita</a:t>
            </a:r>
            <a:r>
              <a:rPr lang="en-US" sz="3200" b="1" dirty="0" smtClean="0">
                <a:solidFill>
                  <a:srgbClr val="FF0000"/>
                </a:solidFill>
                <a:latin typeface="Californian FB" pitchFamily="18" charset="0"/>
              </a:rPr>
              <a:t/>
            </a:r>
            <a:br>
              <a:rPr lang="en-US" sz="3200" b="1" dirty="0" smtClean="0">
                <a:solidFill>
                  <a:srgbClr val="FF0000"/>
                </a:solidFill>
                <a:latin typeface="Californian FB" pitchFamily="18" charset="0"/>
              </a:rPr>
            </a:br>
            <a:r>
              <a:rPr lang="en-US" sz="3200" b="1" dirty="0" err="1" smtClean="0">
                <a:solidFill>
                  <a:srgbClr val="FF0000"/>
                </a:solidFill>
                <a:latin typeface="Californian FB" pitchFamily="18" charset="0"/>
              </a:rPr>
              <a:t>Rabu</a:t>
            </a:r>
            <a:r>
              <a:rPr lang="en-US" sz="3200" b="1" dirty="0" smtClean="0">
                <a:solidFill>
                  <a:srgbClr val="FF0000"/>
                </a:solidFill>
                <a:latin typeface="Californian FB" pitchFamily="18" charset="0"/>
              </a:rPr>
              <a:t>  20 November 2014</a:t>
            </a:r>
            <a:br>
              <a:rPr lang="en-US" sz="3200" b="1" dirty="0" smtClean="0">
                <a:solidFill>
                  <a:srgbClr val="FF0000"/>
                </a:solidFill>
                <a:latin typeface="Californian FB" pitchFamily="18" charset="0"/>
              </a:rPr>
            </a:br>
            <a:r>
              <a:rPr lang="en-US" sz="3200" b="1" dirty="0" err="1" smtClean="0">
                <a:solidFill>
                  <a:srgbClr val="FF0000"/>
                </a:solidFill>
                <a:latin typeface="Californian FB" pitchFamily="18" charset="0"/>
              </a:rPr>
              <a:t>Tema</a:t>
            </a:r>
            <a:r>
              <a:rPr lang="en-US" sz="3200" b="1" dirty="0" smtClean="0">
                <a:solidFill>
                  <a:srgbClr val="FF0000"/>
                </a:solidFill>
                <a:latin typeface="Californian FB" pitchFamily="18" charset="0"/>
              </a:rPr>
              <a:t> : </a:t>
            </a:r>
            <a:r>
              <a:rPr lang="en-US" sz="3200" b="1" dirty="0" err="1" smtClean="0">
                <a:solidFill>
                  <a:srgbClr val="FF0000"/>
                </a:solidFill>
                <a:latin typeface="Californian FB" pitchFamily="18" charset="0"/>
              </a:rPr>
              <a:t>Menjadi</a:t>
            </a:r>
            <a:r>
              <a:rPr lang="en-US" sz="3200" b="1" dirty="0" smtClean="0">
                <a:solidFill>
                  <a:srgbClr val="FF0000"/>
                </a:solidFill>
                <a:latin typeface="Californian FB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Californian FB" pitchFamily="18" charset="0"/>
              </a:rPr>
              <a:t>Ibu</a:t>
            </a:r>
            <a:r>
              <a:rPr lang="en-US" sz="3200" b="1" dirty="0" smtClean="0">
                <a:solidFill>
                  <a:srgbClr val="FF0000"/>
                </a:solidFill>
                <a:latin typeface="Californian FB" pitchFamily="18" charset="0"/>
              </a:rPr>
              <a:t> Yang </a:t>
            </a:r>
            <a:r>
              <a:rPr lang="en-US" sz="3200" b="1" dirty="0" err="1" smtClean="0">
                <a:solidFill>
                  <a:srgbClr val="FF0000"/>
                </a:solidFill>
                <a:latin typeface="Californian FB" pitchFamily="18" charset="0"/>
              </a:rPr>
              <a:t>Beriman</a:t>
            </a:r>
            <a:r>
              <a:rPr lang="en-US" sz="3200" b="1" dirty="0" smtClean="0">
                <a:solidFill>
                  <a:srgbClr val="FF0000"/>
                </a:solidFill>
                <a:latin typeface="Californian FB" pitchFamily="18" charset="0"/>
              </a:rPr>
              <a:t/>
            </a:r>
            <a:br>
              <a:rPr lang="en-US" sz="3200" b="1" dirty="0" smtClean="0">
                <a:solidFill>
                  <a:srgbClr val="FF0000"/>
                </a:solidFill>
                <a:latin typeface="Californian FB" pitchFamily="18" charset="0"/>
              </a:rPr>
            </a:br>
            <a:r>
              <a:rPr lang="en-US" sz="3200" b="1" dirty="0" err="1" smtClean="0">
                <a:solidFill>
                  <a:srgbClr val="FF0000"/>
                </a:solidFill>
                <a:latin typeface="Californian FB" pitchFamily="18" charset="0"/>
              </a:rPr>
              <a:t>Matius</a:t>
            </a:r>
            <a:r>
              <a:rPr lang="en-US" sz="3200" b="1" dirty="0" smtClean="0">
                <a:solidFill>
                  <a:srgbClr val="FF0000"/>
                </a:solidFill>
                <a:latin typeface="Californian FB" pitchFamily="18" charset="0"/>
              </a:rPr>
              <a:t> 15 : 21-28  </a:t>
            </a:r>
            <a:br>
              <a:rPr lang="en-US" sz="3200" b="1" dirty="0" smtClean="0">
                <a:solidFill>
                  <a:srgbClr val="FF0000"/>
                </a:solidFill>
                <a:latin typeface="Californian FB" pitchFamily="18" charset="0"/>
              </a:rPr>
            </a:br>
            <a:r>
              <a:rPr lang="en-US" sz="3200" b="1" dirty="0" smtClean="0">
                <a:solidFill>
                  <a:srgbClr val="FF0000"/>
                </a:solidFill>
                <a:latin typeface="Copperplate Gothic Light" pitchFamily="34" charset="0"/>
              </a:rPr>
              <a:t> </a:t>
            </a:r>
            <a:br>
              <a:rPr lang="en-US" sz="3200" b="1" dirty="0" smtClean="0">
                <a:solidFill>
                  <a:srgbClr val="FF0000"/>
                </a:solidFill>
                <a:latin typeface="Copperplate Gothic Light" pitchFamily="34" charset="0"/>
              </a:rPr>
            </a:br>
            <a:endParaRPr lang="en-US" sz="3200" b="1" dirty="0">
              <a:solidFill>
                <a:srgbClr val="FF0000"/>
              </a:solidFill>
              <a:latin typeface="Copperplate Gothic Light" pitchFamily="34" charset="0"/>
            </a:endParaRPr>
          </a:p>
        </p:txBody>
      </p:sp>
      <p:pic>
        <p:nvPicPr>
          <p:cNvPr id="2050" name="Picture 2" descr="H:\dokumentasi gereja\rohani\mjh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0479" y="3275526"/>
            <a:ext cx="4844884" cy="3505200"/>
          </a:xfrm>
          <a:prstGeom prst="rect">
            <a:avLst/>
          </a:prstGeom>
          <a:noFill/>
          <a:ln w="76200">
            <a:solidFill>
              <a:schemeClr val="tx2">
                <a:lumMod val="90000"/>
              </a:schemeClr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dokumentasi gereja\foto\report kowat\19.11.14\IMG-20141119-0026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138446"/>
            <a:ext cx="3244406" cy="3061953"/>
          </a:xfrm>
          <a:prstGeom prst="rect">
            <a:avLst/>
          </a:prstGeom>
          <a:noFill/>
          <a:ln w="28575">
            <a:solidFill>
              <a:srgbClr val="FFFF0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  <a:reflection blurRad="6350" stA="50000" endA="300" endPos="90000" dir="5400000" sy="-100000" algn="bl" rotWithShape="0"/>
          </a:effectLst>
        </p:spPr>
      </p:pic>
      <p:pic>
        <p:nvPicPr>
          <p:cNvPr id="1027" name="Picture 3" descr="H:\dokumentasi gereja\foto\report kowat\19.11.14\IMG-20141119-0026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138446"/>
            <a:ext cx="2941755" cy="3061953"/>
          </a:xfrm>
          <a:prstGeom prst="rect">
            <a:avLst/>
          </a:prstGeom>
          <a:noFill/>
          <a:ln w="28575">
            <a:solidFill>
              <a:srgbClr val="FFFF0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  <a:reflection blurRad="6350" stA="50000" endA="300" endPos="90000" dir="5400000" sy="-100000" algn="bl" rotWithShape="0"/>
          </a:effectLst>
        </p:spPr>
      </p:pic>
      <p:pic>
        <p:nvPicPr>
          <p:cNvPr id="1028" name="Picture 4" descr="H:\dokumentasi gereja\foto\report kowat\19.11.14\IMG-20141119-0026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5507" y="134471"/>
            <a:ext cx="2514599" cy="3065929"/>
          </a:xfrm>
          <a:prstGeom prst="rect">
            <a:avLst/>
          </a:prstGeom>
          <a:noFill/>
          <a:ln w="28575">
            <a:solidFill>
              <a:srgbClr val="FFFF0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  <a:reflection blurRad="6350" stA="50000" endA="300" endPos="90000" dir="5400000" sy="-100000" algn="bl" rotWithShape="0"/>
          </a:effectLst>
        </p:spPr>
      </p:pic>
      <p:sp>
        <p:nvSpPr>
          <p:cNvPr id="7" name="Content Placeholder 3"/>
          <p:cNvSpPr txBox="1">
            <a:spLocks/>
          </p:cNvSpPr>
          <p:nvPr/>
        </p:nvSpPr>
        <p:spPr>
          <a:xfrm>
            <a:off x="1981200" y="3424516"/>
            <a:ext cx="5562600" cy="3124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fornian FB" pitchFamily="18" charset="0"/>
              </a:rPr>
              <a:t>Tempat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fornian FB" pitchFamily="18" charset="0"/>
              </a:rPr>
              <a:t>		</a:t>
            </a:r>
            <a:r>
              <a:rPr lang="en-US" sz="1600" b="1" dirty="0" smtClean="0">
                <a:solidFill>
                  <a:srgbClr val="FF0000"/>
                </a:solidFill>
                <a:latin typeface="Californian FB" pitchFamily="18" charset="0"/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  <a:latin typeface="Californian FB" pitchFamily="18" charset="0"/>
              </a:rPr>
              <a:t>Gereja</a:t>
            </a:r>
            <a:r>
              <a:rPr lang="en-US" sz="1600" b="1" dirty="0" smtClean="0">
                <a:solidFill>
                  <a:srgbClr val="FF0000"/>
                </a:solidFill>
                <a:latin typeface="Californian FB" pitchFamily="18" charset="0"/>
              </a:rPr>
              <a:t> Agape 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fornian FB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fornian FB" pitchFamily="18" charset="0"/>
              </a:rPr>
              <a:t>MC			: </a:t>
            </a:r>
            <a:r>
              <a:rPr lang="en-US" sz="1600" b="1" dirty="0" smtClean="0">
                <a:solidFill>
                  <a:srgbClr val="FF0000"/>
                </a:solidFill>
                <a:latin typeface="Californian FB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Californian FB" pitchFamily="18" charset="0"/>
              </a:rPr>
              <a:t>Ibu</a:t>
            </a:r>
            <a:r>
              <a:rPr lang="en-US" sz="1600" b="1" dirty="0" smtClean="0">
                <a:solidFill>
                  <a:srgbClr val="FF0000"/>
                </a:solidFill>
                <a:latin typeface="Californian FB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Californian FB" pitchFamily="18" charset="0"/>
              </a:rPr>
              <a:t>Theresia</a:t>
            </a:r>
            <a:r>
              <a:rPr lang="en-US" sz="1600" b="1" dirty="0" smtClean="0">
                <a:solidFill>
                  <a:srgbClr val="FF0000"/>
                </a:solidFill>
                <a:latin typeface="Californian FB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Californian FB" pitchFamily="18" charset="0"/>
              </a:rPr>
              <a:t>Guinta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fornian FB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fornian FB" pitchFamily="18" charset="0"/>
              </a:rPr>
              <a:t>Pengkhotbah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fornian FB" pitchFamily="18" charset="0"/>
              </a:rPr>
              <a:t>		: </a:t>
            </a:r>
            <a:r>
              <a:rPr lang="en-US" sz="1600" b="1" dirty="0" smtClean="0">
                <a:solidFill>
                  <a:srgbClr val="FF0000"/>
                </a:solidFill>
                <a:latin typeface="Californian FB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Californian FB" pitchFamily="18" charset="0"/>
              </a:rPr>
              <a:t>Ev</a:t>
            </a:r>
            <a:r>
              <a:rPr lang="en-US" sz="1600" b="1" dirty="0" smtClean="0">
                <a:solidFill>
                  <a:srgbClr val="FF0000"/>
                </a:solidFill>
                <a:latin typeface="Californian FB" pitchFamily="18" charset="0"/>
              </a:rPr>
              <a:t>. </a:t>
            </a:r>
            <a:r>
              <a:rPr lang="en-US" sz="1600" b="1" dirty="0" err="1" smtClean="0">
                <a:solidFill>
                  <a:srgbClr val="FF0000"/>
                </a:solidFill>
                <a:latin typeface="Californian FB" pitchFamily="18" charset="0"/>
              </a:rPr>
              <a:t>Foera</a:t>
            </a:r>
            <a:r>
              <a:rPr lang="en-US" sz="1600" b="1" dirty="0" smtClean="0">
                <a:solidFill>
                  <a:srgbClr val="FF0000"/>
                </a:solidFill>
                <a:latin typeface="Californian FB" pitchFamily="18" charset="0"/>
              </a:rPr>
              <a:t> Era </a:t>
            </a:r>
            <a:r>
              <a:rPr lang="en-US" sz="1600" b="1" dirty="0" err="1" smtClean="0">
                <a:solidFill>
                  <a:srgbClr val="FF0000"/>
                </a:solidFill>
                <a:latin typeface="Californian FB" pitchFamily="18" charset="0"/>
              </a:rPr>
              <a:t>Hura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fornian FB" pitchFamily="18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fornian FB" pitchFamily="18" charset="0"/>
              </a:rPr>
              <a:t>Pemusik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fornian FB" pitchFamily="18" charset="0"/>
              </a:rPr>
              <a:t>		: </a:t>
            </a:r>
            <a:r>
              <a:rPr lang="en-US" sz="1600" b="1" dirty="0" smtClean="0">
                <a:solidFill>
                  <a:srgbClr val="FF0000"/>
                </a:solidFill>
                <a:latin typeface="Californian FB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Californian FB" pitchFamily="18" charset="0"/>
              </a:rPr>
              <a:t>Ev</a:t>
            </a:r>
            <a:r>
              <a:rPr lang="en-US" sz="1600" b="1" dirty="0" smtClean="0">
                <a:solidFill>
                  <a:srgbClr val="FF0000"/>
                </a:solidFill>
                <a:latin typeface="Californian FB" pitchFamily="18" charset="0"/>
              </a:rPr>
              <a:t>. </a:t>
            </a:r>
            <a:r>
              <a:rPr lang="en-US" sz="1600" b="1" dirty="0" err="1" smtClean="0">
                <a:solidFill>
                  <a:srgbClr val="FF0000"/>
                </a:solidFill>
                <a:latin typeface="Californian FB" pitchFamily="18" charset="0"/>
              </a:rPr>
              <a:t>Foera</a:t>
            </a:r>
            <a:r>
              <a:rPr lang="en-US" sz="1600" b="1" dirty="0" smtClean="0">
                <a:solidFill>
                  <a:srgbClr val="FF0000"/>
                </a:solidFill>
                <a:latin typeface="Californian FB" pitchFamily="18" charset="0"/>
              </a:rPr>
              <a:t> Era </a:t>
            </a:r>
            <a:r>
              <a:rPr lang="en-US" sz="1600" b="1" dirty="0" err="1" smtClean="0">
                <a:solidFill>
                  <a:srgbClr val="FF0000"/>
                </a:solidFill>
                <a:latin typeface="Californian FB" pitchFamily="18" charset="0"/>
              </a:rPr>
              <a:t>Hura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fornian FB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fornian FB" pitchFamily="18" charset="0"/>
              </a:rPr>
              <a:t>Kolektor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fornian FB" pitchFamily="18" charset="0"/>
              </a:rPr>
              <a:t>		: </a:t>
            </a:r>
            <a:r>
              <a:rPr lang="en-US" sz="1600" b="1" dirty="0" smtClean="0">
                <a:solidFill>
                  <a:srgbClr val="FF0000"/>
                </a:solidFill>
                <a:latin typeface="Californian FB" pitchFamily="18" charset="0"/>
              </a:rPr>
              <a:t>Mariana </a:t>
            </a:r>
            <a:r>
              <a:rPr lang="en-US" sz="1600" b="1" dirty="0" err="1" smtClean="0">
                <a:solidFill>
                  <a:srgbClr val="FF0000"/>
                </a:solidFill>
                <a:latin typeface="Californian FB" pitchFamily="18" charset="0"/>
              </a:rPr>
              <a:t>Gosario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fornian FB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fornian FB" pitchFamily="18" charset="0"/>
              </a:rPr>
              <a:t>Waktu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fornian FB" pitchFamily="18" charset="0"/>
              </a:rPr>
              <a:t>		: 17.00-19.00 WITA</a:t>
            </a:r>
            <a:r>
              <a:rPr lang="en-US" sz="1600" b="1" dirty="0" smtClean="0">
                <a:solidFill>
                  <a:srgbClr val="FF0000"/>
                </a:solidFill>
                <a:latin typeface="Californian FB" pitchFamily="18" charset="0"/>
              </a:rPr>
              <a:t>	  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fornian FB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fornian FB" pitchFamily="18" charset="0"/>
              </a:rPr>
              <a:t>Jumlah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fornian FB" pitchFamily="18" charset="0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fornian FB" pitchFamily="18" charset="0"/>
              </a:rPr>
              <a:t>Kolekte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fornian FB" pitchFamily="18" charset="0"/>
              </a:rPr>
              <a:t>		: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fornian FB" pitchFamily="18" charset="0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fornian FB" pitchFamily="18" charset="0"/>
              </a:rPr>
              <a:t>Rp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fornian FB" pitchFamily="18" charset="0"/>
              </a:rPr>
              <a:t>. 240.000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600" b="1" dirty="0" err="1" smtClean="0">
                <a:solidFill>
                  <a:srgbClr val="FF0000"/>
                </a:solidFill>
                <a:latin typeface="Californian FB" pitchFamily="18" charset="0"/>
              </a:rPr>
              <a:t>Kehadiran</a:t>
            </a:r>
            <a:r>
              <a:rPr lang="en-US" sz="1600" b="1" dirty="0" smtClean="0">
                <a:solidFill>
                  <a:srgbClr val="FF0000"/>
                </a:solidFill>
                <a:latin typeface="Californian FB" pitchFamily="18" charset="0"/>
              </a:rPr>
              <a:t> 		: 26 </a:t>
            </a:r>
            <a:r>
              <a:rPr lang="en-US" sz="1600" b="1" dirty="0" err="1" smtClean="0">
                <a:solidFill>
                  <a:srgbClr val="FF0000"/>
                </a:solidFill>
                <a:latin typeface="Californian FB" pitchFamily="18" charset="0"/>
              </a:rPr>
              <a:t>orang</a:t>
            </a:r>
            <a:endParaRPr lang="en-US" sz="1600" b="1" dirty="0" smtClean="0">
              <a:solidFill>
                <a:srgbClr val="FF0000"/>
              </a:solidFill>
              <a:latin typeface="Californian FB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600" b="1" dirty="0" err="1" smtClean="0">
                <a:solidFill>
                  <a:srgbClr val="FF0000"/>
                </a:solidFill>
                <a:latin typeface="Californian FB" pitchFamily="18" charset="0"/>
              </a:rPr>
              <a:t>Doa</a:t>
            </a:r>
            <a:r>
              <a:rPr lang="en-US" sz="1600" b="1" dirty="0" smtClean="0">
                <a:solidFill>
                  <a:srgbClr val="FF0000"/>
                </a:solidFill>
                <a:latin typeface="Californian FB" pitchFamily="18" charset="0"/>
              </a:rPr>
              <a:t>			: </a:t>
            </a:r>
            <a:r>
              <a:rPr lang="en-US" sz="1600" b="1" dirty="0" err="1" smtClean="0">
                <a:solidFill>
                  <a:srgbClr val="FF0000"/>
                </a:solidFill>
                <a:latin typeface="Californian FB" pitchFamily="18" charset="0"/>
              </a:rPr>
              <a:t>Ibu</a:t>
            </a:r>
            <a:r>
              <a:rPr lang="en-US" sz="1600" b="1" dirty="0" smtClean="0">
                <a:solidFill>
                  <a:srgbClr val="FF0000"/>
                </a:solidFill>
                <a:latin typeface="Californian FB" pitchFamily="18" charset="0"/>
              </a:rPr>
              <a:t> Helen </a:t>
            </a:r>
            <a:r>
              <a:rPr lang="en-US" sz="1600" b="1" dirty="0" err="1" smtClean="0">
                <a:solidFill>
                  <a:srgbClr val="FF0000"/>
                </a:solidFill>
                <a:latin typeface="Californian FB" pitchFamily="18" charset="0"/>
              </a:rPr>
              <a:t>Sumargo</a:t>
            </a:r>
            <a:endParaRPr lang="en-US" sz="1600" b="1" dirty="0" smtClean="0">
              <a:solidFill>
                <a:srgbClr val="FF0000"/>
              </a:solidFill>
              <a:latin typeface="Californian FB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Californian FB" pitchFamily="18" charset="0"/>
              </a:rPr>
              <a:t>	 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fornian FB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1327"/>
            <a:ext cx="845820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Materi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Khotbah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pPr algn="just"/>
            <a:r>
              <a:rPr lang="en-US" sz="1400" dirty="0" err="1" smtClean="0">
                <a:solidFill>
                  <a:srgbClr val="FF0000"/>
                </a:solidFill>
              </a:rPr>
              <a:t>Untuk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mendapatkan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sesuatu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dibutuhkan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satu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usaha</a:t>
            </a:r>
            <a:r>
              <a:rPr lang="en-US" sz="1400" dirty="0" smtClean="0">
                <a:solidFill>
                  <a:srgbClr val="FF0000"/>
                </a:solidFill>
              </a:rPr>
              <a:t> yang </a:t>
            </a:r>
            <a:r>
              <a:rPr lang="en-US" sz="1400" dirty="0" err="1" smtClean="0">
                <a:solidFill>
                  <a:srgbClr val="FF0000"/>
                </a:solidFill>
              </a:rPr>
              <a:t>kuat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untuk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mendapatkannya,baik</a:t>
            </a:r>
            <a:r>
              <a:rPr lang="en-US" sz="1400" dirty="0" smtClean="0">
                <a:solidFill>
                  <a:srgbClr val="FF0000"/>
                </a:solidFill>
              </a:rPr>
              <a:t> yang </a:t>
            </a:r>
            <a:r>
              <a:rPr lang="en-US" sz="1400" dirty="0" err="1" smtClean="0">
                <a:solidFill>
                  <a:srgbClr val="FF0000"/>
                </a:solidFill>
              </a:rPr>
              <a:t>bersifat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positif,maupun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tidak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jarang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banyak</a:t>
            </a:r>
            <a:r>
              <a:rPr lang="en-US" sz="1400" dirty="0" smtClean="0">
                <a:solidFill>
                  <a:srgbClr val="FF0000"/>
                </a:solidFill>
              </a:rPr>
              <a:t> yang </a:t>
            </a:r>
            <a:r>
              <a:rPr lang="en-US" sz="1400" dirty="0" err="1" smtClean="0">
                <a:solidFill>
                  <a:srgbClr val="FF0000"/>
                </a:solidFill>
              </a:rPr>
              <a:t>melakukannya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dengan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cara</a:t>
            </a:r>
            <a:r>
              <a:rPr lang="en-US" sz="1400" dirty="0" smtClean="0">
                <a:solidFill>
                  <a:srgbClr val="FF0000"/>
                </a:solidFill>
              </a:rPr>
              <a:t> yang </a:t>
            </a:r>
            <a:r>
              <a:rPr lang="en-US" sz="1400" dirty="0" err="1" smtClean="0">
                <a:solidFill>
                  <a:srgbClr val="FF0000"/>
                </a:solidFill>
              </a:rPr>
              <a:t>negatif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en-US" sz="1400" dirty="0" err="1" smtClean="0">
                <a:solidFill>
                  <a:srgbClr val="FF0000"/>
                </a:solidFill>
              </a:rPr>
              <a:t>Bagian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Firman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Tuhan</a:t>
            </a:r>
            <a:r>
              <a:rPr lang="en-US" sz="1400" dirty="0" smtClean="0">
                <a:solidFill>
                  <a:srgbClr val="FF0000"/>
                </a:solidFill>
              </a:rPr>
              <a:t> yang </a:t>
            </a:r>
            <a:r>
              <a:rPr lang="en-US" sz="1400" dirty="0" err="1" smtClean="0">
                <a:solidFill>
                  <a:srgbClr val="FF0000"/>
                </a:solidFill>
              </a:rPr>
              <a:t>kita</a:t>
            </a:r>
            <a:r>
              <a:rPr lang="en-US" sz="1400" dirty="0" smtClean="0">
                <a:solidFill>
                  <a:srgbClr val="FF0000"/>
                </a:solidFill>
              </a:rPr>
              <a:t>  </a:t>
            </a:r>
            <a:r>
              <a:rPr lang="en-US" sz="1400" dirty="0" err="1" smtClean="0">
                <a:solidFill>
                  <a:srgbClr val="FF0000"/>
                </a:solidFill>
              </a:rPr>
              <a:t>renungkan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disini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adalah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tentang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perempuan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Kanaan</a:t>
            </a:r>
            <a:r>
              <a:rPr lang="en-US" sz="1400" dirty="0" smtClean="0">
                <a:solidFill>
                  <a:srgbClr val="FF0000"/>
                </a:solidFill>
              </a:rPr>
              <a:t> yang </a:t>
            </a:r>
            <a:r>
              <a:rPr lang="en-US" sz="1400" dirty="0" err="1" smtClean="0">
                <a:solidFill>
                  <a:srgbClr val="FF0000"/>
                </a:solidFill>
              </a:rPr>
              <a:t>bisa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mengambil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hati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Yesus,sehingga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Yesus</a:t>
            </a:r>
            <a:r>
              <a:rPr lang="en-US" sz="1400" dirty="0" smtClean="0">
                <a:solidFill>
                  <a:srgbClr val="FF0000"/>
                </a:solidFill>
              </a:rPr>
              <a:t>  </a:t>
            </a:r>
            <a:r>
              <a:rPr lang="en-US" sz="1400" dirty="0" err="1" smtClean="0">
                <a:solidFill>
                  <a:srgbClr val="FF0000"/>
                </a:solidFill>
              </a:rPr>
              <a:t>menyebutnya</a:t>
            </a:r>
            <a:r>
              <a:rPr lang="en-US" sz="1400" dirty="0" smtClean="0">
                <a:solidFill>
                  <a:srgbClr val="FF0000"/>
                </a:solidFill>
              </a:rPr>
              <a:t> “</a:t>
            </a:r>
            <a:r>
              <a:rPr lang="en-US" sz="1400" dirty="0" err="1" smtClean="0">
                <a:solidFill>
                  <a:srgbClr val="FF0000"/>
                </a:solidFill>
              </a:rPr>
              <a:t>Ibu</a:t>
            </a:r>
            <a:r>
              <a:rPr lang="en-US" sz="1400" dirty="0" smtClean="0">
                <a:solidFill>
                  <a:srgbClr val="FF0000"/>
                </a:solidFill>
              </a:rPr>
              <a:t> yang </a:t>
            </a:r>
            <a:r>
              <a:rPr lang="en-US" sz="1400" dirty="0" err="1" smtClean="0">
                <a:solidFill>
                  <a:srgbClr val="FF0000"/>
                </a:solidFill>
              </a:rPr>
              <a:t>beriman</a:t>
            </a:r>
            <a:r>
              <a:rPr lang="en-US" sz="1400" dirty="0" smtClean="0">
                <a:solidFill>
                  <a:srgbClr val="FF0000"/>
                </a:solidFill>
              </a:rPr>
              <a:t>”.</a:t>
            </a:r>
          </a:p>
          <a:p>
            <a:pPr algn="just"/>
            <a:r>
              <a:rPr lang="en-US" sz="1400" dirty="0" err="1" smtClean="0">
                <a:solidFill>
                  <a:srgbClr val="FF0000"/>
                </a:solidFill>
              </a:rPr>
              <a:t>Tujuan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perempuan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ini,untuk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bertemu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Yesus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adalah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meminta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kesembuhan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anaknya</a:t>
            </a:r>
            <a:r>
              <a:rPr lang="en-US" sz="1400" dirty="0" smtClean="0">
                <a:solidFill>
                  <a:srgbClr val="FF0000"/>
                </a:solidFill>
              </a:rPr>
              <a:t> yang </a:t>
            </a:r>
            <a:r>
              <a:rPr lang="en-US" sz="1400" dirty="0" err="1" smtClean="0">
                <a:solidFill>
                  <a:srgbClr val="FF0000"/>
                </a:solidFill>
              </a:rPr>
              <a:t>sedang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kerasukan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setan.Jika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kita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mendalami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nya,maka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tujuan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sebenarnya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dari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perempuan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Kanaan</a:t>
            </a:r>
            <a:r>
              <a:rPr lang="en-US" sz="1400" dirty="0" smtClean="0">
                <a:solidFill>
                  <a:srgbClr val="FF0000"/>
                </a:solidFill>
              </a:rPr>
              <a:t> yang </a:t>
            </a:r>
            <a:r>
              <a:rPr lang="en-US" sz="1400" dirty="0" err="1" smtClean="0">
                <a:solidFill>
                  <a:srgbClr val="FF0000"/>
                </a:solidFill>
              </a:rPr>
              <a:t>datang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kepada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Yesus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ini,ada</a:t>
            </a:r>
            <a:r>
              <a:rPr lang="en-US" sz="1400" dirty="0" smtClean="0">
                <a:solidFill>
                  <a:srgbClr val="FF0000"/>
                </a:solidFill>
              </a:rPr>
              <a:t> 2 </a:t>
            </a:r>
            <a:r>
              <a:rPr lang="en-US" sz="1400" dirty="0" err="1" smtClean="0">
                <a:solidFill>
                  <a:srgbClr val="FF0000"/>
                </a:solidFill>
              </a:rPr>
              <a:t>yaitu</a:t>
            </a:r>
            <a:r>
              <a:rPr lang="en-US" sz="1400" dirty="0" smtClean="0">
                <a:solidFill>
                  <a:srgbClr val="FF0000"/>
                </a:solidFill>
              </a:rPr>
              <a:t>  </a:t>
            </a:r>
            <a:r>
              <a:rPr lang="en-US" sz="1400" b="1" dirty="0" err="1" smtClean="0">
                <a:solidFill>
                  <a:srgbClr val="FF0000"/>
                </a:solidFill>
              </a:rPr>
              <a:t>kesembuhan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</a:rPr>
              <a:t>secara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</a:rPr>
              <a:t>rohani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</a:rPr>
              <a:t>dan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</a:rPr>
              <a:t>kesembuhan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</a:rPr>
              <a:t>secara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</a:rPr>
              <a:t>fisik</a:t>
            </a:r>
            <a:r>
              <a:rPr lang="en-US" sz="1400" b="1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en-US" sz="1400" dirty="0" err="1" smtClean="0">
                <a:solidFill>
                  <a:srgbClr val="FF0000"/>
                </a:solidFill>
              </a:rPr>
              <a:t>Ia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meminta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kesembuhan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secara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rohani</a:t>
            </a:r>
            <a:r>
              <a:rPr lang="en-US" sz="1400" dirty="0" smtClean="0">
                <a:solidFill>
                  <a:srgbClr val="FF0000"/>
                </a:solidFill>
              </a:rPr>
              <a:t>  </a:t>
            </a:r>
            <a:r>
              <a:rPr lang="en-US" sz="1400" dirty="0" err="1" smtClean="0">
                <a:solidFill>
                  <a:srgbClr val="FF0000"/>
                </a:solidFill>
              </a:rPr>
              <a:t>dan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fisik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karena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ia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sadar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bahwa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ia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adalah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seseorang</a:t>
            </a:r>
            <a:r>
              <a:rPr lang="en-US" sz="1400" dirty="0" smtClean="0">
                <a:solidFill>
                  <a:srgbClr val="FF0000"/>
                </a:solidFill>
              </a:rPr>
              <a:t> yang </a:t>
            </a:r>
            <a:r>
              <a:rPr lang="en-US" sz="1400" dirty="0" err="1" smtClean="0">
                <a:solidFill>
                  <a:srgbClr val="FF0000"/>
                </a:solidFill>
              </a:rPr>
              <a:t>dipandang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hina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baik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dihadapan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Tuhan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maupun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manusia</a:t>
            </a:r>
            <a:r>
              <a:rPr lang="en-US" sz="1400" dirty="0" smtClean="0">
                <a:solidFill>
                  <a:srgbClr val="FF0000"/>
                </a:solidFill>
              </a:rPr>
              <a:t> (</a:t>
            </a:r>
            <a:r>
              <a:rPr lang="en-US" sz="1400" dirty="0" err="1" smtClean="0">
                <a:solidFill>
                  <a:srgbClr val="FF0000"/>
                </a:solidFill>
              </a:rPr>
              <a:t>di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mata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orang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Yahudi</a:t>
            </a:r>
            <a:r>
              <a:rPr lang="en-US" sz="1400" dirty="0" smtClean="0">
                <a:solidFill>
                  <a:srgbClr val="FF0000"/>
                </a:solidFill>
              </a:rPr>
              <a:t> ,</a:t>
            </a:r>
            <a:r>
              <a:rPr lang="en-US" sz="1400" dirty="0" err="1" smtClean="0">
                <a:solidFill>
                  <a:srgbClr val="FF0000"/>
                </a:solidFill>
              </a:rPr>
              <a:t>orang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Kanaan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dianggap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hina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karena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mereka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hidup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sebagai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orang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asing,apalagi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sebagai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seorang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perempuan</a:t>
            </a:r>
            <a:r>
              <a:rPr lang="en-US" sz="1400" dirty="0" smtClean="0">
                <a:solidFill>
                  <a:srgbClr val="FF0000"/>
                </a:solidFill>
              </a:rPr>
              <a:t> yang </a:t>
            </a:r>
            <a:r>
              <a:rPr lang="en-US" sz="1400" dirty="0" err="1" smtClean="0">
                <a:solidFill>
                  <a:srgbClr val="FF0000"/>
                </a:solidFill>
              </a:rPr>
              <a:t>sudah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menjanda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sangat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tidak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dianggap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saat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itu.Selain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itu,orang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Kanaan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dianggap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orang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berdosa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karena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mereka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dikenal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akan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penyembahan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terhadap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baal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dan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ilah-ilah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palsu</a:t>
            </a:r>
            <a:r>
              <a:rPr lang="en-US" sz="1400" dirty="0" smtClean="0">
                <a:solidFill>
                  <a:srgbClr val="FF0000"/>
                </a:solidFill>
              </a:rPr>
              <a:t>).</a:t>
            </a:r>
            <a:r>
              <a:rPr lang="en-US" sz="1400" dirty="0" err="1" smtClean="0">
                <a:solidFill>
                  <a:srgbClr val="FF0000"/>
                </a:solidFill>
              </a:rPr>
              <a:t>Mengapa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Yesus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meyebutnya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sebagai</a:t>
            </a:r>
            <a:r>
              <a:rPr lang="en-US" sz="1400" dirty="0" smtClean="0">
                <a:solidFill>
                  <a:srgbClr val="FF0000"/>
                </a:solidFill>
              </a:rPr>
              <a:t>  ‘</a:t>
            </a:r>
            <a:r>
              <a:rPr lang="en-US" sz="1400" dirty="0" err="1" smtClean="0">
                <a:solidFill>
                  <a:srgbClr val="FF0000"/>
                </a:solidFill>
              </a:rPr>
              <a:t>ibu</a:t>
            </a:r>
            <a:r>
              <a:rPr lang="en-US" sz="1400" dirty="0" smtClean="0">
                <a:solidFill>
                  <a:srgbClr val="FF0000"/>
                </a:solidFill>
              </a:rPr>
              <a:t> yang </a:t>
            </a:r>
            <a:r>
              <a:rPr lang="en-US" sz="1400" dirty="0" err="1" smtClean="0">
                <a:solidFill>
                  <a:srgbClr val="FF0000"/>
                </a:solidFill>
              </a:rPr>
              <a:t>beriman</a:t>
            </a:r>
            <a:r>
              <a:rPr lang="en-US" sz="1400" dirty="0" smtClean="0">
                <a:solidFill>
                  <a:srgbClr val="FF0000"/>
                </a:solidFill>
              </a:rPr>
              <a:t>?”</a:t>
            </a:r>
          </a:p>
          <a:p>
            <a:pPr algn="just"/>
            <a:r>
              <a:rPr lang="en-US" sz="1400" b="1" dirty="0" err="1" smtClean="0">
                <a:solidFill>
                  <a:srgbClr val="FF0000"/>
                </a:solidFill>
              </a:rPr>
              <a:t>Karena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</a:rPr>
              <a:t>ia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</a:rPr>
              <a:t>sadar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</a:rPr>
              <a:t>kepada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</a:rPr>
              <a:t>siapa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</a:rPr>
              <a:t>ia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</a:rPr>
              <a:t>harus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</a:rPr>
              <a:t>meminta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</a:rPr>
              <a:t>belas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</a:rPr>
              <a:t>kasihan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</a:rPr>
              <a:t>dan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</a:rPr>
              <a:t>pertolongan,yaitu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</a:rPr>
              <a:t>kepada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</a:rPr>
              <a:t>Yesus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</a:rPr>
              <a:t>saja</a:t>
            </a:r>
            <a:r>
              <a:rPr lang="en-US" sz="1400" b="1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en-US" sz="1400" dirty="0" err="1" smtClean="0">
                <a:solidFill>
                  <a:srgbClr val="FF0000"/>
                </a:solidFill>
              </a:rPr>
              <a:t>Saudara-saudara</a:t>
            </a:r>
            <a:r>
              <a:rPr lang="en-US" sz="1400" dirty="0" smtClean="0">
                <a:solidFill>
                  <a:srgbClr val="FF0000"/>
                </a:solidFill>
              </a:rPr>
              <a:t> yang </a:t>
            </a:r>
            <a:r>
              <a:rPr lang="en-US" sz="1400" dirty="0" err="1" smtClean="0">
                <a:solidFill>
                  <a:srgbClr val="FF0000"/>
                </a:solidFill>
              </a:rPr>
              <a:t>dikasihi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Tuhan,kedatangan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perempuan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Kanaan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kepada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Yesus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untuk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mendapatkan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kesembuhan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secara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rohani,sehingga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ia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benar-benar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mengakui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bahwa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Yesus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Kristus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adalah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Tuhan</a:t>
            </a:r>
            <a:r>
              <a:rPr lang="en-US" sz="1400" dirty="0" smtClean="0">
                <a:solidFill>
                  <a:srgbClr val="FF0000"/>
                </a:solidFill>
              </a:rPr>
              <a:t> Allah yang </a:t>
            </a:r>
            <a:r>
              <a:rPr lang="en-US" sz="1400" dirty="0" err="1" smtClean="0">
                <a:solidFill>
                  <a:srgbClr val="FF0000"/>
                </a:solidFill>
              </a:rPr>
              <a:t>hidup,sehingga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melalui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iman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itupun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anaknya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bisa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mendapatkan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kesembuhan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secara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fisik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en-US" sz="1400" dirty="0" err="1" smtClean="0">
                <a:solidFill>
                  <a:srgbClr val="FF0000"/>
                </a:solidFill>
              </a:rPr>
              <a:t>Oleh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karena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itu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firman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Tuhan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mengatakan</a:t>
            </a:r>
            <a:r>
              <a:rPr lang="en-US" sz="1400" dirty="0" smtClean="0">
                <a:solidFill>
                  <a:srgbClr val="FF0000"/>
                </a:solidFill>
              </a:rPr>
              <a:t> CARILAH DAHULU KERAJAAN ALLAH MAKA SEMUANYA ITU AKAN DITAMBAHKAN KEPADAMU.</a:t>
            </a:r>
          </a:p>
          <a:p>
            <a:pPr algn="just"/>
            <a:r>
              <a:rPr lang="en-US" sz="1400" dirty="0" err="1" smtClean="0">
                <a:solidFill>
                  <a:srgbClr val="FF0000"/>
                </a:solidFill>
              </a:rPr>
              <a:t>Marilah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kita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menjadi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perempuan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Kanaan</a:t>
            </a:r>
            <a:r>
              <a:rPr lang="en-US" sz="1400" dirty="0" smtClean="0">
                <a:solidFill>
                  <a:srgbClr val="FF0000"/>
                </a:solidFill>
              </a:rPr>
              <a:t> yang  </a:t>
            </a:r>
            <a:r>
              <a:rPr lang="en-US" sz="1400" dirty="0" err="1" smtClean="0">
                <a:solidFill>
                  <a:srgbClr val="FF0000"/>
                </a:solidFill>
              </a:rPr>
              <a:t>benar-benar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memiliki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iman</a:t>
            </a:r>
            <a:r>
              <a:rPr lang="en-US" sz="1400" dirty="0" smtClean="0">
                <a:solidFill>
                  <a:srgbClr val="FF0000"/>
                </a:solidFill>
              </a:rPr>
              <a:t> yang </a:t>
            </a:r>
            <a:r>
              <a:rPr lang="en-US" sz="1400" dirty="0" err="1" smtClean="0">
                <a:solidFill>
                  <a:srgbClr val="FF0000"/>
                </a:solidFill>
              </a:rPr>
              <a:t>sungguh-sungguh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kepada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Yesus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Kristus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en-US" sz="1400" dirty="0" err="1" smtClean="0">
                <a:solidFill>
                  <a:srgbClr val="FF0000"/>
                </a:solidFill>
              </a:rPr>
              <a:t>Amin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endParaRPr lang="en-US" sz="1400" b="1" dirty="0" smtClean="0">
              <a:solidFill>
                <a:srgbClr val="FF0000"/>
              </a:solidFill>
            </a:endParaRPr>
          </a:p>
          <a:p>
            <a:endParaRPr lang="en-US" sz="1400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459</TotalTime>
  <Words>247</Words>
  <Application>Microsoft Office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Ibadah  Komisi Wanita Rabu  20 November 2014 Tema : Menjadi Ibu Yang Beriman Matius 15 : 21-28     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Ibadah Refleksi Tema :  Konsisten Melayani Tuhan   </dc:title>
  <dc:creator/>
  <cp:lastModifiedBy>ASUS</cp:lastModifiedBy>
  <cp:revision>205</cp:revision>
  <dcterms:created xsi:type="dcterms:W3CDTF">2006-08-16T00:00:00Z</dcterms:created>
  <dcterms:modified xsi:type="dcterms:W3CDTF">2014-12-04T06:23:58Z</dcterms:modified>
</cp:coreProperties>
</file>