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6"/>
  </p:notesMasterIdLst>
  <p:sldIdLst>
    <p:sldId id="256" r:id="rId2"/>
    <p:sldId id="265" r:id="rId3"/>
    <p:sldId id="266" r:id="rId4"/>
    <p:sldId id="26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1632" y="529104"/>
            <a:ext cx="8610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Ibadah</a:t>
            </a:r>
            <a:r>
              <a:rPr lang="en-US" sz="2000" dirty="0" smtClean="0"/>
              <a:t> </a:t>
            </a:r>
            <a:r>
              <a:rPr lang="en-US" sz="2000" dirty="0" err="1" smtClean="0"/>
              <a:t>Komisi</a:t>
            </a:r>
            <a:r>
              <a:rPr lang="en-US" sz="2000" dirty="0" smtClean="0"/>
              <a:t> </a:t>
            </a:r>
            <a:r>
              <a:rPr lang="en-US" sz="2000" dirty="0" err="1" smtClean="0"/>
              <a:t>Wanita</a:t>
            </a:r>
            <a:endParaRPr lang="en-US" sz="2000" dirty="0" smtClean="0"/>
          </a:p>
          <a:p>
            <a:pPr algn="ctr"/>
            <a:r>
              <a:rPr lang="en-US" sz="2000" dirty="0" smtClean="0"/>
              <a:t>Rabu,10 </a:t>
            </a:r>
            <a:r>
              <a:rPr lang="en-US" sz="2000" dirty="0" err="1" smtClean="0"/>
              <a:t>Desember</a:t>
            </a:r>
            <a:r>
              <a:rPr lang="en-US" sz="2000" dirty="0" smtClean="0"/>
              <a:t> 2014</a:t>
            </a:r>
          </a:p>
          <a:p>
            <a:pPr algn="ctr"/>
            <a:r>
              <a:rPr lang="en-US" sz="2000" i="1" dirty="0" err="1" smtClean="0"/>
              <a:t>Tema</a:t>
            </a:r>
            <a:r>
              <a:rPr lang="en-US" sz="2000" i="1" dirty="0" smtClean="0"/>
              <a:t> &amp; </a:t>
            </a:r>
            <a:r>
              <a:rPr lang="en-US" sz="2000" i="1" dirty="0" err="1" smtClean="0"/>
              <a:t>Nats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Pembimbing</a:t>
            </a:r>
            <a:r>
              <a:rPr lang="en-US" sz="2000" i="1" dirty="0" smtClean="0"/>
              <a:t> :	 </a:t>
            </a:r>
          </a:p>
          <a:p>
            <a:pPr algn="ctr"/>
            <a:r>
              <a:rPr lang="en-US" sz="2000" i="1" dirty="0" smtClean="0"/>
              <a:t>Maria (</a:t>
            </a:r>
            <a:r>
              <a:rPr lang="en-US" sz="2000" i="1" dirty="0" err="1" smtClean="0"/>
              <a:t>Pemberitahuan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Tentang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Kelahiran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Yesus</a:t>
            </a:r>
            <a:r>
              <a:rPr lang="en-US" sz="2000" i="1" dirty="0" smtClean="0"/>
              <a:t>)</a:t>
            </a:r>
          </a:p>
          <a:p>
            <a:pPr algn="ctr"/>
            <a:r>
              <a:rPr lang="en-US" sz="2000" i="1" dirty="0" smtClean="0"/>
              <a:t> Lukas  1 : 26-38</a:t>
            </a:r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	         </a:t>
            </a:r>
            <a:r>
              <a:rPr lang="en-US" sz="1600" dirty="0" err="1" smtClean="0"/>
              <a:t>Tempat</a:t>
            </a:r>
            <a:r>
              <a:rPr lang="en-US" sz="1600" dirty="0" smtClean="0"/>
              <a:t>		: Lt.2 GMIT Agape</a:t>
            </a:r>
          </a:p>
          <a:p>
            <a:r>
              <a:rPr lang="en-US" sz="1600" dirty="0" smtClean="0"/>
              <a:t>		          MC		</a:t>
            </a:r>
            <a:r>
              <a:rPr lang="en-US" sz="1600" dirty="0" smtClean="0"/>
              <a:t>	: </a:t>
            </a:r>
            <a:r>
              <a:rPr lang="en-US" sz="1600" dirty="0" err="1" smtClean="0"/>
              <a:t>Ibu</a:t>
            </a:r>
            <a:r>
              <a:rPr lang="en-US" sz="1600" dirty="0" smtClean="0"/>
              <a:t> Rika</a:t>
            </a:r>
          </a:p>
          <a:p>
            <a:r>
              <a:rPr lang="en-US" sz="1600" dirty="0" smtClean="0"/>
              <a:t>		          </a:t>
            </a:r>
            <a:r>
              <a:rPr lang="en-US" sz="1600" dirty="0" err="1" smtClean="0"/>
              <a:t>Pengkotbah</a:t>
            </a:r>
            <a:r>
              <a:rPr lang="en-US" sz="1600" dirty="0" smtClean="0"/>
              <a:t>		: </a:t>
            </a:r>
            <a:r>
              <a:rPr lang="en-US" sz="1600" dirty="0" err="1" smtClean="0"/>
              <a:t>Pdt.Yandhi</a:t>
            </a:r>
            <a:r>
              <a:rPr lang="en-US" sz="1600" dirty="0" smtClean="0"/>
              <a:t> </a:t>
            </a:r>
            <a:r>
              <a:rPr lang="en-US" sz="1600" dirty="0" err="1" smtClean="0"/>
              <a:t>Manobe,S.Th</a:t>
            </a:r>
            <a:endParaRPr lang="en-US" sz="1600" dirty="0" smtClean="0"/>
          </a:p>
          <a:p>
            <a:r>
              <a:rPr lang="en-US" sz="1600" dirty="0" smtClean="0"/>
              <a:t>		          </a:t>
            </a:r>
            <a:r>
              <a:rPr lang="en-US" sz="1600" dirty="0" err="1" smtClean="0"/>
              <a:t>Kolektor</a:t>
            </a:r>
            <a:r>
              <a:rPr lang="en-US" sz="1600" dirty="0" smtClean="0"/>
              <a:t>		: </a:t>
            </a:r>
            <a:r>
              <a:rPr lang="en-US" sz="1600" dirty="0" err="1" smtClean="0"/>
              <a:t>Ibu</a:t>
            </a:r>
            <a:r>
              <a:rPr lang="en-US" sz="1600" dirty="0" smtClean="0"/>
              <a:t> Ingrid</a:t>
            </a:r>
          </a:p>
          <a:p>
            <a:r>
              <a:rPr lang="en-US" sz="1600" dirty="0" smtClean="0"/>
              <a:t>		          </a:t>
            </a:r>
            <a:r>
              <a:rPr lang="en-US" sz="1600" dirty="0" err="1" smtClean="0"/>
              <a:t>Waktu</a:t>
            </a:r>
            <a:r>
              <a:rPr lang="en-US" sz="1600" dirty="0" smtClean="0"/>
              <a:t>		: 15.30-17.30 WITA</a:t>
            </a:r>
            <a:endParaRPr lang="en-US" sz="1600" dirty="0"/>
          </a:p>
        </p:txBody>
      </p:sp>
      <p:pic>
        <p:nvPicPr>
          <p:cNvPr id="2" name="Picture 2" descr="I:\dokumentasi gereja\rohani\canti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743200"/>
            <a:ext cx="4825284" cy="144758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96635"/>
            <a:ext cx="84582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/>
              <a:t>Materi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Khotbah</a:t>
            </a:r>
            <a:endParaRPr lang="en-US" sz="2000" b="1" dirty="0" smtClean="0"/>
          </a:p>
          <a:p>
            <a:pPr algn="just"/>
            <a:endParaRPr lang="en-US" sz="2000" b="1" dirty="0" smtClean="0"/>
          </a:p>
          <a:p>
            <a:pPr algn="just"/>
            <a:r>
              <a:rPr lang="en-US" dirty="0" err="1" smtClean="0">
                <a:latin typeface="Calibri" pitchFamily="34" charset="0"/>
                <a:cs typeface="Arial" pitchFamily="34" charset="0"/>
              </a:rPr>
              <a:t>Berita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tentang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kelahiran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Yesus,yang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dikabarkan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oleh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malaikat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Tuhan,merupakan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kabar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baik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sekaligus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kabar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buruk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bagi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Maria.Kabar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baik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karena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mengandung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seorang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Bayi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Kudus.Kabar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buruk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karena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belum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bersuami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dirty="0" err="1" smtClean="0">
                <a:latin typeface="Calibri" pitchFamily="34" charset="0"/>
                <a:cs typeface="Arial" pitchFamily="34" charset="0"/>
              </a:rPr>
              <a:t>Adapun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berita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Injil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merupakan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berita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pembebasan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bukan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berita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ketakutan,sehingga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mendengarkan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mendapat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penghiburan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kekuatan.Hal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dapat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kita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lihat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ayat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 30 :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Kata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malaikat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itu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kepadanya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Calibri" pitchFamily="34" charset="0"/>
                <a:cs typeface="Arial" pitchFamily="34" charset="0"/>
              </a:rPr>
              <a:t>:”</a:t>
            </a:r>
            <a:r>
              <a:rPr lang="en-US" b="1" i="1" dirty="0" err="1" smtClean="0">
                <a:latin typeface="Calibri" pitchFamily="34" charset="0"/>
                <a:cs typeface="Arial" pitchFamily="34" charset="0"/>
              </a:rPr>
              <a:t>Jangan</a:t>
            </a:r>
            <a:r>
              <a:rPr lang="en-US" b="1" i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b="1" i="1" dirty="0" err="1" smtClean="0">
                <a:latin typeface="Calibri" pitchFamily="34" charset="0"/>
                <a:cs typeface="Arial" pitchFamily="34" charset="0"/>
              </a:rPr>
              <a:t>takut</a:t>
            </a:r>
            <a:r>
              <a:rPr lang="en-US" b="1" dirty="0" err="1" smtClean="0">
                <a:latin typeface="Calibri" pitchFamily="34" charset="0"/>
                <a:cs typeface="Arial" pitchFamily="34" charset="0"/>
              </a:rPr>
              <a:t>,hai</a:t>
            </a:r>
            <a:r>
              <a:rPr lang="en-US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Calibri" pitchFamily="34" charset="0"/>
                <a:cs typeface="Arial" pitchFamily="34" charset="0"/>
              </a:rPr>
              <a:t>Maria,sebab</a:t>
            </a:r>
            <a:r>
              <a:rPr lang="en-US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Calibri" pitchFamily="34" charset="0"/>
                <a:cs typeface="Arial" pitchFamily="34" charset="0"/>
              </a:rPr>
              <a:t>engkau</a:t>
            </a:r>
            <a:r>
              <a:rPr lang="en-US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Calibri" pitchFamily="34" charset="0"/>
                <a:cs typeface="Arial" pitchFamily="34" charset="0"/>
              </a:rPr>
              <a:t>beroleh</a:t>
            </a:r>
            <a:r>
              <a:rPr lang="en-US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Calibri" pitchFamily="34" charset="0"/>
                <a:cs typeface="Arial" pitchFamily="34" charset="0"/>
              </a:rPr>
              <a:t>kasih</a:t>
            </a:r>
            <a:r>
              <a:rPr lang="en-US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Calibri" pitchFamily="34" charset="0"/>
                <a:cs typeface="Arial" pitchFamily="34" charset="0"/>
              </a:rPr>
              <a:t>karunia</a:t>
            </a:r>
            <a:r>
              <a:rPr lang="en-US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Calibri" pitchFamily="34" charset="0"/>
                <a:cs typeface="Arial" pitchFamily="34" charset="0"/>
              </a:rPr>
              <a:t>dihadapan</a:t>
            </a:r>
            <a:r>
              <a:rPr lang="en-US" b="1" dirty="0" smtClean="0">
                <a:latin typeface="Calibri" pitchFamily="34" charset="0"/>
                <a:cs typeface="Arial" pitchFamily="34" charset="0"/>
              </a:rPr>
              <a:t> Allah.”</a:t>
            </a:r>
          </a:p>
          <a:p>
            <a:pPr algn="just"/>
            <a:endParaRPr lang="en-US" dirty="0" smtClean="0">
              <a:latin typeface="Calibri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Calibri" pitchFamily="34" charset="0"/>
                <a:cs typeface="Arial" pitchFamily="34" charset="0"/>
              </a:rPr>
              <a:t>Adapun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tanggapan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Maria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tentang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berita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:</a:t>
            </a:r>
          </a:p>
          <a:p>
            <a:pPr algn="just"/>
            <a:r>
              <a:rPr lang="en-US" dirty="0" smtClean="0">
                <a:latin typeface="Calibri" pitchFamily="34" charset="0"/>
                <a:cs typeface="Arial" pitchFamily="34" charset="0"/>
              </a:rPr>
              <a:t>1.Pada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ayat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38 </a:t>
            </a:r>
          </a:p>
          <a:p>
            <a:pPr algn="just"/>
            <a:r>
              <a:rPr lang="en-US" dirty="0" err="1" smtClean="0">
                <a:latin typeface="Calibri" pitchFamily="34" charset="0"/>
                <a:cs typeface="Arial" pitchFamily="34" charset="0"/>
              </a:rPr>
              <a:t>Kata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Maria : </a:t>
            </a:r>
            <a:r>
              <a:rPr lang="en-US" b="1" dirty="0" smtClean="0">
                <a:latin typeface="Calibri" pitchFamily="34" charset="0"/>
                <a:cs typeface="Arial" pitchFamily="34" charset="0"/>
              </a:rPr>
              <a:t>“</a:t>
            </a:r>
            <a:r>
              <a:rPr lang="en-US" b="1" i="1" dirty="0" err="1" smtClean="0">
                <a:latin typeface="Calibri" pitchFamily="34" charset="0"/>
                <a:cs typeface="Arial" pitchFamily="34" charset="0"/>
              </a:rPr>
              <a:t>Sesungguhnya</a:t>
            </a:r>
            <a:r>
              <a:rPr lang="en-US" b="1" i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b="1" i="1" dirty="0" err="1" smtClean="0">
                <a:latin typeface="Calibri" pitchFamily="34" charset="0"/>
                <a:cs typeface="Arial" pitchFamily="34" charset="0"/>
              </a:rPr>
              <a:t>aku</a:t>
            </a:r>
            <a:r>
              <a:rPr lang="en-US" b="1" i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b="1" i="1" dirty="0" err="1" smtClean="0">
                <a:latin typeface="Calibri" pitchFamily="34" charset="0"/>
                <a:cs typeface="Arial" pitchFamily="34" charset="0"/>
              </a:rPr>
              <a:t>ini</a:t>
            </a:r>
            <a:r>
              <a:rPr lang="en-US" b="1" i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b="1" i="1" dirty="0" err="1" smtClean="0">
                <a:latin typeface="Calibri" pitchFamily="34" charset="0"/>
                <a:cs typeface="Arial" pitchFamily="34" charset="0"/>
              </a:rPr>
              <a:t>adalah</a:t>
            </a:r>
            <a:r>
              <a:rPr lang="en-US" b="1" i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b="1" i="1" dirty="0" err="1" smtClean="0">
                <a:latin typeface="Calibri" pitchFamily="34" charset="0"/>
                <a:cs typeface="Arial" pitchFamily="34" charset="0"/>
              </a:rPr>
              <a:t>hamba</a:t>
            </a:r>
            <a:r>
              <a:rPr lang="en-US" b="1" i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b="1" i="1" dirty="0" err="1" smtClean="0">
                <a:latin typeface="Calibri" pitchFamily="34" charset="0"/>
                <a:cs typeface="Arial" pitchFamily="34" charset="0"/>
              </a:rPr>
              <a:t>Tuhan;jadilah</a:t>
            </a:r>
            <a:r>
              <a:rPr lang="en-US" b="1" i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b="1" i="1" dirty="0" err="1" smtClean="0">
                <a:latin typeface="Calibri" pitchFamily="34" charset="0"/>
                <a:cs typeface="Arial" pitchFamily="34" charset="0"/>
              </a:rPr>
              <a:t>padaku</a:t>
            </a:r>
            <a:r>
              <a:rPr lang="en-US" b="1" i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b="1" i="1" dirty="0" err="1" smtClean="0">
                <a:latin typeface="Calibri" pitchFamily="34" charset="0"/>
                <a:cs typeface="Arial" pitchFamily="34" charset="0"/>
              </a:rPr>
              <a:t>menurut</a:t>
            </a:r>
            <a:r>
              <a:rPr lang="en-US" b="1" i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b="1" i="1" dirty="0" err="1" smtClean="0">
                <a:latin typeface="Calibri" pitchFamily="34" charset="0"/>
                <a:cs typeface="Arial" pitchFamily="34" charset="0"/>
              </a:rPr>
              <a:t>perkataanmu</a:t>
            </a:r>
            <a:r>
              <a:rPr lang="en-US" b="1" i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b="1" i="1" dirty="0" err="1" smtClean="0">
                <a:latin typeface="Calibri" pitchFamily="34" charset="0"/>
                <a:cs typeface="Arial" pitchFamily="34" charset="0"/>
              </a:rPr>
              <a:t>itu</a:t>
            </a:r>
            <a:r>
              <a:rPr lang="en-US" b="1" i="1" dirty="0" smtClean="0">
                <a:latin typeface="Calibri" pitchFamily="34" charset="0"/>
                <a:cs typeface="Arial" pitchFamily="34" charset="0"/>
              </a:rPr>
              <a:t>.”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Lalu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malaikat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itu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meninggalkan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dia.</a:t>
            </a:r>
          </a:p>
          <a:p>
            <a:pPr algn="just"/>
            <a:r>
              <a:rPr lang="en-US" dirty="0" err="1" smtClean="0">
                <a:latin typeface="Calibri" pitchFamily="34" charset="0"/>
                <a:cs typeface="Arial" pitchFamily="34" charset="0"/>
              </a:rPr>
              <a:t>Ayat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menunjukkan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bahwa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Maria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seseorang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hidupnya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terjadi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kebaikan,karena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u="sng" dirty="0" err="1" smtClean="0">
                <a:latin typeface="Calibri" pitchFamily="34" charset="0"/>
                <a:cs typeface="Arial" pitchFamily="34" charset="0"/>
              </a:rPr>
              <a:t>tinggal</a:t>
            </a:r>
            <a:r>
              <a:rPr lang="en-US" u="sng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u="sng" dirty="0" err="1" smtClean="0">
                <a:latin typeface="Calibri" pitchFamily="34" charset="0"/>
                <a:cs typeface="Arial" pitchFamily="34" charset="0"/>
              </a:rPr>
              <a:t>dalam</a:t>
            </a:r>
            <a:r>
              <a:rPr lang="en-US" u="sng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u="sng" dirty="0" err="1" smtClean="0">
                <a:latin typeface="Calibri" pitchFamily="34" charset="0"/>
                <a:cs typeface="Arial" pitchFamily="34" charset="0"/>
              </a:rPr>
              <a:t>Tuhan</a:t>
            </a:r>
            <a:r>
              <a:rPr lang="en-US" u="sng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u="sng" dirty="0" err="1" smtClean="0">
                <a:latin typeface="Calibri" pitchFamily="34" charset="0"/>
                <a:cs typeface="Arial" pitchFamily="34" charset="0"/>
              </a:rPr>
              <a:t>dan</a:t>
            </a:r>
            <a:r>
              <a:rPr lang="en-US" u="sng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u="sng" dirty="0" err="1" smtClean="0">
                <a:latin typeface="Calibri" pitchFamily="34" charset="0"/>
                <a:cs typeface="Arial" pitchFamily="34" charset="0"/>
              </a:rPr>
              <a:t>takluk</a:t>
            </a:r>
            <a:r>
              <a:rPr lang="en-US" u="sng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u="sng" dirty="0" err="1" smtClean="0">
                <a:latin typeface="Calibri" pitchFamily="34" charset="0"/>
                <a:cs typeface="Arial" pitchFamily="34" charset="0"/>
              </a:rPr>
              <a:t>kepada</a:t>
            </a:r>
            <a:r>
              <a:rPr lang="en-US" u="sng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u="sng" dirty="0" err="1" smtClean="0">
                <a:latin typeface="Calibri" pitchFamily="34" charset="0"/>
                <a:cs typeface="Arial" pitchFamily="34" charset="0"/>
              </a:rPr>
              <a:t>kehendak</a:t>
            </a:r>
            <a:r>
              <a:rPr lang="en-US" u="sng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u="sng" dirty="0" err="1" smtClean="0">
                <a:latin typeface="Calibri" pitchFamily="34" charset="0"/>
                <a:cs typeface="Arial" pitchFamily="34" charset="0"/>
              </a:rPr>
              <a:t>Tuhan</a:t>
            </a:r>
            <a:r>
              <a:rPr lang="en-US" u="sng" dirty="0" smtClean="0">
                <a:latin typeface="Calibri" pitchFamily="34" charset="0"/>
                <a:cs typeface="Arial" pitchFamily="34" charset="0"/>
              </a:rPr>
              <a:t> (</a:t>
            </a:r>
            <a:r>
              <a:rPr lang="en-US" u="sng" dirty="0" err="1" smtClean="0">
                <a:latin typeface="Calibri" pitchFamily="34" charset="0"/>
                <a:cs typeface="Arial" pitchFamily="34" charset="0"/>
              </a:rPr>
              <a:t>mengikuti</a:t>
            </a:r>
            <a:r>
              <a:rPr lang="en-US" u="sng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u="sng" dirty="0" err="1" smtClean="0">
                <a:latin typeface="Calibri" pitchFamily="34" charset="0"/>
                <a:cs typeface="Arial" pitchFamily="34" charset="0"/>
              </a:rPr>
              <a:t>apa</a:t>
            </a:r>
            <a:r>
              <a:rPr lang="en-US" u="sng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u="sng" dirty="0" err="1" smtClean="0">
                <a:latin typeface="Calibri" pitchFamily="34" charset="0"/>
                <a:cs typeface="Arial" pitchFamily="34" charset="0"/>
              </a:rPr>
              <a:t>keinginan</a:t>
            </a:r>
            <a:r>
              <a:rPr lang="en-US" u="sng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u="sng" dirty="0" err="1" smtClean="0">
                <a:latin typeface="Calibri" pitchFamily="34" charset="0"/>
                <a:cs typeface="Arial" pitchFamily="34" charset="0"/>
              </a:rPr>
              <a:t>Tuhan</a:t>
            </a:r>
            <a:r>
              <a:rPr lang="en-US" u="sng" dirty="0" smtClean="0">
                <a:latin typeface="Calibri" pitchFamily="34" charset="0"/>
                <a:cs typeface="Arial" pitchFamily="34" charset="0"/>
              </a:rPr>
              <a:t>).</a:t>
            </a:r>
            <a:endParaRPr lang="en-US" dirty="0" smtClean="0">
              <a:latin typeface="Calibri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Calibri" pitchFamily="34" charset="0"/>
              <a:cs typeface="Arial" pitchFamily="34" charset="0"/>
            </a:endParaRPr>
          </a:p>
          <a:p>
            <a:pPr algn="just"/>
            <a:endParaRPr lang="en-US" sz="1600" b="1" dirty="0" smtClean="0"/>
          </a:p>
          <a:p>
            <a:pPr algn="just"/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algn="just"/>
            <a:endParaRPr lang="en-US" sz="1600" b="1" dirty="0" smtClean="0"/>
          </a:p>
          <a:p>
            <a:pPr algn="just"/>
            <a:r>
              <a:rPr lang="en-US" sz="1600" dirty="0" smtClean="0">
                <a:latin typeface="Bell MT" pitchFamily="18" charset="0"/>
              </a:rPr>
              <a:t> </a:t>
            </a:r>
          </a:p>
          <a:p>
            <a:endParaRPr lang="en-US" i="1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63264"/>
            <a:ext cx="769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143000"/>
            <a:ext cx="8305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Calibri" pitchFamily="34" charset="0"/>
                <a:cs typeface="Arial" pitchFamily="34" charset="0"/>
              </a:rPr>
              <a:t>2.Pada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Ayat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34-35</a:t>
            </a:r>
          </a:p>
          <a:p>
            <a:pPr algn="just"/>
            <a:r>
              <a:rPr lang="en-US" dirty="0" err="1" smtClean="0">
                <a:latin typeface="Calibri" pitchFamily="34" charset="0"/>
                <a:cs typeface="Arial" pitchFamily="34" charset="0"/>
              </a:rPr>
              <a:t>Kata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Maria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kepada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malaikat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itu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: “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Bagaimana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hal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itu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mungkin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terjadi,karena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aku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belum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bersuami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?”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Jawab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malaikat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itu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kepadanya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: “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Roh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Kudus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turun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atasmu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kuasa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Allah Yang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Mahatinggi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menaungi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engkau;sebab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itu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anak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kau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lahirkan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itu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disebut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kudus,Anak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Allah.</a:t>
            </a:r>
          </a:p>
          <a:p>
            <a:pPr algn="just"/>
            <a:r>
              <a:rPr lang="en-US" dirty="0" err="1" smtClean="0">
                <a:latin typeface="Calibri" pitchFamily="34" charset="0"/>
                <a:cs typeface="Arial" pitchFamily="34" charset="0"/>
              </a:rPr>
              <a:t>Jika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kita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lihat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posisi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Maria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saat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itu,maka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bagaimanakah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caranya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dia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menyampaikan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kabar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baik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kepada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Yusuf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tunangannya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?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Satu-satunya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cara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membangun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komunikasi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menyelesaikan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persoalan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ini.Dengan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berbicara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kepada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Yusuf,maka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kehendak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Tuhan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bisa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terjadi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atasnya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dirty="0" err="1" smtClean="0">
                <a:latin typeface="Calibri" pitchFamily="34" charset="0"/>
                <a:cs typeface="Arial" pitchFamily="34" charset="0"/>
              </a:rPr>
              <a:t>Ayat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menunjukkan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sikap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Maria,yang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menghadapi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persoalan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sungguh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berserah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tidak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mengeluh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hal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tersebut,sehingga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tidak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membawa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dia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kepahitan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dirty="0" smtClean="0">
                <a:latin typeface="Calibri" pitchFamily="34" charset="0"/>
                <a:cs typeface="Arial" pitchFamily="34" charset="0"/>
              </a:rPr>
              <a:t>3.Pada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Ayat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31</a:t>
            </a:r>
          </a:p>
          <a:p>
            <a:pPr algn="just"/>
            <a:r>
              <a:rPr lang="en-US" dirty="0" err="1" smtClean="0">
                <a:latin typeface="Calibri" pitchFamily="34" charset="0"/>
                <a:cs typeface="Arial" pitchFamily="34" charset="0"/>
              </a:rPr>
              <a:t>Sesungguhnya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engkau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mengandung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melahirkan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seorang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anak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laki-laki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hendaklah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engkau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menamai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Dia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Yesus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dirty="0" err="1" smtClean="0">
                <a:latin typeface="Calibri" pitchFamily="34" charset="0"/>
                <a:cs typeface="Arial" pitchFamily="34" charset="0"/>
              </a:rPr>
              <a:t>Ayat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menunjukkan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bahwa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semua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dijanjikan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Tuhan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selalu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lewat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tanda-tanda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tidak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serta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merta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terjadi.Dalam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hal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tanda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utama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bahwa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Maria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masih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tetap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berada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dijalan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Tuhan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066800"/>
            <a:ext cx="8305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latin typeface="Calibri" pitchFamily="34" charset="0"/>
                <a:cs typeface="Arial" pitchFamily="34" charset="0"/>
              </a:rPr>
              <a:t>Renungan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: </a:t>
            </a:r>
          </a:p>
          <a:p>
            <a:pPr algn="just"/>
            <a:r>
              <a:rPr lang="en-US" dirty="0" err="1" smtClean="0">
                <a:latin typeface="Calibri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apapun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didunia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pasti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selalu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ada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suka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duka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berjalan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beriringan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/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bersama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dirty="0" err="1" smtClean="0">
                <a:latin typeface="Calibri" pitchFamily="34" charset="0"/>
                <a:cs typeface="Arial" pitchFamily="34" charset="0"/>
              </a:rPr>
              <a:t>Tetaplah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kita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sebagai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orang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percaya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selalu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berada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dijalan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Tuhan,sehingga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kehendak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rencana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kebaikanNya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bisa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terjadi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hidup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kita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dirty="0" err="1" smtClean="0">
                <a:latin typeface="Calibri" pitchFamily="34" charset="0"/>
                <a:cs typeface="Arial" pitchFamily="34" charset="0"/>
              </a:rPr>
              <a:t>Saat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masalah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datang,janganlah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kita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menyimpan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mendiamkan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masalah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tersebut,bangunlah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komunikasi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baik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orang-orang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terlibat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masalah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itu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dirty="0" err="1" smtClean="0">
                <a:latin typeface="Calibri" pitchFamily="34" charset="0"/>
                <a:cs typeface="Arial" pitchFamily="34" charset="0"/>
              </a:rPr>
              <a:t>Memang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persoalan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hidup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tidak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pernah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ada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habis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nya,malah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selalu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bertambah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setiap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hari.Karena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itu,apapun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terjadi,sekali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lagi,marilah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kita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selalu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berjalan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dijalan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Tuhan,berserah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kehendak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keinginan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Tuhan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saja.Karena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Ia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rancangkan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kebaikan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hidup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kita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.</a:t>
            </a:r>
          </a:p>
          <a:p>
            <a:pPr algn="just"/>
            <a:endParaRPr lang="en-US" dirty="0" smtClean="0">
              <a:latin typeface="Calibri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Calibri" pitchFamily="34" charset="0"/>
                <a:cs typeface="Arial" pitchFamily="34" charset="0"/>
              </a:rPr>
              <a:t>Amin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599</TotalTime>
  <Words>399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Update24h_com</cp:lastModifiedBy>
  <cp:revision>260</cp:revision>
  <dcterms:created xsi:type="dcterms:W3CDTF">2006-08-16T00:00:00Z</dcterms:created>
  <dcterms:modified xsi:type="dcterms:W3CDTF">2014-12-12T04:16:14Z</dcterms:modified>
</cp:coreProperties>
</file>