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6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04800"/>
            <a:ext cx="792480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MENJADI PENGIKUT KRISTUS</a:t>
            </a:r>
          </a:p>
          <a:p>
            <a:pPr algn="ctr"/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1 KORINTUS 11 : 1</a:t>
            </a:r>
          </a:p>
          <a:p>
            <a:endParaRPr lang="en-US" dirty="0" smtClean="0"/>
          </a:p>
          <a:p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PENGKHOTBAH :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Pdt.Desy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Tatengkeng</a:t>
            </a:r>
            <a:endParaRPr lang="en-US" sz="2400" dirty="0" smtClean="0">
              <a:latin typeface="Adobe Fan Heiti Std B" pitchFamily="34" charset="-128"/>
              <a:ea typeface="Adobe Fan Heiti Std B" pitchFamily="34" charset="-128"/>
            </a:endParaRPr>
          </a:p>
          <a:p>
            <a:endParaRPr lang="en-US" sz="2400" dirty="0" smtClean="0">
              <a:latin typeface="Adobe Fan Heiti Std B" pitchFamily="34" charset="-128"/>
              <a:ea typeface="Adobe Fan Heiti Std B" pitchFamily="34" charset="-128"/>
            </a:endParaRPr>
          </a:p>
          <a:p>
            <a:pPr algn="just"/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Ayat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ini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adalah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satu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komitmen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untuk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sungguh-sungguh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mengikut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Yesus.Komitmen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ini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total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dilakukan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dan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itu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sudah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sungguh-sungguh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dilakukan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/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dicontohkan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oleh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Paulus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sebagai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seorang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guru.</a:t>
            </a:r>
          </a:p>
          <a:p>
            <a:pPr algn="just"/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Kata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murid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berarti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orang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yang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mau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belajar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dan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menimba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berbagai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ilmu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pengetahuan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untuk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meningkatkan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kualitas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dirinya,sehingga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menjadi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murid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Yesus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.</a:t>
            </a:r>
          </a:p>
          <a:p>
            <a:pPr algn="just"/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Berarti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kita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harus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mengalami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peringkat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kualitas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iman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.</a:t>
            </a:r>
          </a:p>
          <a:p>
            <a:pPr algn="just"/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Yang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Tuhan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mau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sebagai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murid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bagi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kita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adalah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: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Belajar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mengabdikan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diri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pada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Yesus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.</a:t>
            </a:r>
          </a:p>
          <a:p>
            <a:pPr algn="just"/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endParaRPr lang="en-US" sz="2400" dirty="0">
              <a:latin typeface="Adobe Fan Heiti Std B" pitchFamily="34" charset="-128"/>
              <a:ea typeface="Adobe Fan Heiti Std B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61072" y="901516"/>
            <a:ext cx="84582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Murid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Kristus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adalah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orang-orang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percaya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yang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mau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belajar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tentang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segala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ajaran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Kristus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dan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mengabdikan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diri,serta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hidup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menurut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/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mengikut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Kristus.Menjelang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natal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ini,apakah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kita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benar-benar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memprioritaskan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Tuhan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?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Belajar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mengikuti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teladan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hidup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Yesus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.</a:t>
            </a:r>
          </a:p>
          <a:p>
            <a:pPr algn="just"/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Filipi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2 : 8,merupakan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perintah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Yesus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yang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Tuhan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mau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kita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lakukan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seperti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teladan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yang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dia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tunjukkan.Teladan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itu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adalah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teladan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kasih.Tantangan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paling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besar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adalah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mengasihi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dan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mengampuni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seperti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yang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sudah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Tuhan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lakukan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Belajar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berkorban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dalam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kasih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seperti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Yesus,memikul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salib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sampai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akhir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hidup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.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Bukan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hanya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pada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saat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akan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ditahbiskan,karena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Tuhan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mendidik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kita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untuk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tabah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dan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kuat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,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berjalan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terus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sampai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bertemu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Tuhan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7056" y="368343"/>
            <a:ext cx="8153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Tuhan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tidak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mau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kita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memotong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salib.Jangan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hanya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mau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memikul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yang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ringan-ringan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saja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.</a:t>
            </a:r>
          </a:p>
          <a:p>
            <a:pPr algn="just"/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Jadilah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seperti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Maria,yang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membuat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komitmen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yang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sungguh,dengan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berkata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:”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Sesungguhnya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aku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ini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hamba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Tuhan,jadilah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padaku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menurut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perkataanMu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itu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” (Lukas 1 :38).</a:t>
            </a:r>
          </a:p>
          <a:p>
            <a:pPr algn="just"/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Hitler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punya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tentara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yang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rela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berkorban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dan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mendengarkan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perintahnya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sampai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mereka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harus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mati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karena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taat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pada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Hitler.Pemimpin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yang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salah,pengikutnya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juga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pasti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salah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.</a:t>
            </a:r>
          </a:p>
          <a:p>
            <a:pPr algn="just"/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Milikilah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hati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Yesus,karena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Dia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yang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menunjukkan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yang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baik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kepada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kita,bahkan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memberi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kehidupan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dan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bukan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kematian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.</a:t>
            </a:r>
          </a:p>
          <a:p>
            <a:pPr algn="just"/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Jangan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berhenti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belajar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jadi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murid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2400" dirty="0" err="1" smtClean="0">
                <a:latin typeface="Adobe Fan Heiti Std B" pitchFamily="34" charset="-128"/>
                <a:ea typeface="Adobe Fan Heiti Std B" pitchFamily="34" charset="-128"/>
              </a:rPr>
              <a:t>Yesus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.</a:t>
            </a:r>
          </a:p>
          <a:p>
            <a:pPr algn="just"/>
            <a:r>
              <a:rPr lang="en-US" sz="2400" smtClean="0">
                <a:latin typeface="Adobe Fan Heiti Std B" pitchFamily="34" charset="-128"/>
                <a:ea typeface="Adobe Fan Heiti Std B" pitchFamily="34" charset="-128"/>
              </a:rPr>
              <a:t>Amin</a:t>
            </a:r>
            <a:r>
              <a:rPr lang="en-US" sz="2400" dirty="0" smtClean="0">
                <a:latin typeface="Adobe Fan Heiti Std B" pitchFamily="34" charset="-128"/>
                <a:ea typeface="Adobe Fan Heiti Std B" pitchFamily="34" charset="-128"/>
              </a:rPr>
              <a:t>.</a:t>
            </a:r>
            <a:endParaRPr lang="en-US" sz="2400" dirty="0">
              <a:latin typeface="Adobe Fan Heiti Std B" pitchFamily="34" charset="-128"/>
              <a:ea typeface="Adobe Fan Heiti Std B" pitchFamily="34" charset="-12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70</TotalTime>
  <Words>261</Words>
  <Application>Microsoft Office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Apex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Asus</dc:creator>
  <cp:lastModifiedBy>Update24h_com</cp:lastModifiedBy>
  <cp:revision>17</cp:revision>
  <dcterms:created xsi:type="dcterms:W3CDTF">2006-08-16T00:00:00Z</dcterms:created>
  <dcterms:modified xsi:type="dcterms:W3CDTF">2014-12-30T15:35:48Z</dcterms:modified>
</cp:coreProperties>
</file>