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F34FD-77A0-496F-AD1F-DDA9A49D100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dokumentasi gereja\rohani\bingkai hija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76134"/>
            <a:ext cx="8153400" cy="5678849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345842" y="1981200"/>
            <a:ext cx="67818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Ibadah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Refleksi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 Para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Pelayan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 GMIT  Agape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Rabu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3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Desember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2014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Tema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: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Tetaplah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Kerjakan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Keselamatanmu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Filipi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2 : 12-1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I:\dokumentasi gereja\rohani\bingkai maw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14389"/>
            <a:ext cx="7010400" cy="5061544"/>
          </a:xfrm>
          <a:prstGeom prst="rect">
            <a:avLst/>
          </a:prstGeom>
          <a:noFill/>
        </p:spPr>
      </p:pic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2924580" y="1600200"/>
            <a:ext cx="4038600" cy="3657599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Tempat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	: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Gereja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 Agape 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Kupang</a:t>
            </a:r>
            <a:endParaRPr lang="en-US" sz="2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MC			: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Ibu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 Veronica P. 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Siung</a:t>
            </a:r>
            <a:endParaRPr lang="en-US" sz="2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Pengkhotbah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	: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Ev.Foera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 Era 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Hura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S.Th</a:t>
            </a:r>
            <a:endParaRPr lang="en-US" sz="24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Pemusik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	: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 Ellen </a:t>
            </a:r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Amalo,S.Pd.K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Monotype Corsiva" pitchFamily="66" charset="0"/>
              </a:rPr>
              <a:t>Waktu</a:t>
            </a: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	: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onotype Corsiva" pitchFamily="66" charset="0"/>
              </a:rPr>
              <a:t>	18.00 WITA-20.00 WITA	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247" y="857523"/>
            <a:ext cx="8305800" cy="42780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/>
              <a:t>Materi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Khotbah</a:t>
            </a:r>
            <a:endParaRPr lang="en-US" sz="2000" b="1" dirty="0" smtClean="0"/>
          </a:p>
          <a:p>
            <a:endParaRPr lang="en-US" dirty="0" smtClean="0"/>
          </a:p>
          <a:p>
            <a:pPr algn="just"/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penghiburan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Juruselamat</a:t>
            </a:r>
            <a:r>
              <a:rPr lang="en-US" dirty="0" smtClean="0"/>
              <a:t> yang </a:t>
            </a:r>
            <a:r>
              <a:rPr lang="en-US" dirty="0" err="1" smtClean="0"/>
              <a:t>setia,Yesus</a:t>
            </a:r>
            <a:r>
              <a:rPr lang="en-US" dirty="0" smtClean="0"/>
              <a:t> </a:t>
            </a:r>
            <a:r>
              <a:rPr lang="en-US" dirty="0" err="1" smtClean="0"/>
              <a:t>Kristus</a:t>
            </a:r>
            <a:r>
              <a:rPr lang="en-US" dirty="0" smtClean="0"/>
              <a:t> (1 </a:t>
            </a:r>
            <a:r>
              <a:rPr lang="en-US" dirty="0" err="1" smtClean="0"/>
              <a:t>Korintus</a:t>
            </a:r>
            <a:r>
              <a:rPr lang="en-US" dirty="0" smtClean="0"/>
              <a:t> 6 : 19-20).</a:t>
            </a:r>
          </a:p>
          <a:p>
            <a:pPr algn="just"/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melunasi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darahNya</a:t>
            </a:r>
            <a:r>
              <a:rPr lang="en-US" dirty="0" smtClean="0"/>
              <a:t> yang </a:t>
            </a:r>
            <a:r>
              <a:rPr lang="en-US" dirty="0" err="1" smtClean="0"/>
              <a:t>berharga,dan</a:t>
            </a:r>
            <a:r>
              <a:rPr lang="en-US" dirty="0" smtClean="0"/>
              <a:t> </a:t>
            </a:r>
            <a:r>
              <a:rPr lang="en-US" dirty="0" err="1" smtClean="0"/>
              <a:t>membebaskan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iblis.Ia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rupa,sehingga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helai</a:t>
            </a:r>
            <a:r>
              <a:rPr lang="en-US" dirty="0" smtClean="0"/>
              <a:t> </a:t>
            </a:r>
            <a:r>
              <a:rPr lang="en-US" dirty="0" err="1" smtClean="0"/>
              <a:t>rambut</a:t>
            </a:r>
            <a:r>
              <a:rPr lang="en-US" dirty="0" smtClean="0"/>
              <a:t> pun </a:t>
            </a:r>
            <a:r>
              <a:rPr lang="en-US" dirty="0" err="1" smtClean="0"/>
              <a:t>jatuh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Bapa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Sorga</a:t>
            </a:r>
            <a:r>
              <a:rPr lang="en-US" dirty="0" smtClean="0"/>
              <a:t> (</a:t>
            </a:r>
            <a:r>
              <a:rPr lang="en-US" dirty="0" err="1" smtClean="0"/>
              <a:t>Matius</a:t>
            </a:r>
            <a:r>
              <a:rPr lang="en-US" dirty="0" smtClean="0"/>
              <a:t> 10 : 29-31).  </a:t>
            </a:r>
          </a:p>
          <a:p>
            <a:pPr algn="just"/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yang </a:t>
            </a:r>
            <a:r>
              <a:rPr lang="en-US" dirty="0" err="1" smtClean="0"/>
              <a:t>percaya.Sebab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Roh</a:t>
            </a:r>
            <a:r>
              <a:rPr lang="en-US" dirty="0" smtClean="0"/>
              <a:t> </a:t>
            </a:r>
            <a:r>
              <a:rPr lang="en-US" dirty="0" err="1" smtClean="0"/>
              <a:t>Kudus,Ia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kekal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segenap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rela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bagiNya</a:t>
            </a:r>
            <a:r>
              <a:rPr lang="en-US" dirty="0" smtClean="0"/>
              <a:t> (Roma 8 :1-7).</a:t>
            </a:r>
          </a:p>
          <a:p>
            <a:pPr algn="just"/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mengindikasikan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Kristen yang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Kristus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9484" y="658274"/>
            <a:ext cx="8534400" cy="42473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ucapan</a:t>
            </a:r>
            <a:r>
              <a:rPr lang="en-US" dirty="0" smtClean="0"/>
              <a:t> </a:t>
            </a:r>
            <a:r>
              <a:rPr lang="en-US" dirty="0" err="1" smtClean="0"/>
              <a:t>syukur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respons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karya,yang</a:t>
            </a:r>
            <a:r>
              <a:rPr lang="en-US" dirty="0" smtClean="0"/>
              <a:t> </a:t>
            </a:r>
            <a:r>
              <a:rPr lang="en-US" dirty="0" err="1" smtClean="0"/>
              <a:t>Kristus</a:t>
            </a:r>
            <a:r>
              <a:rPr lang="en-US" dirty="0" smtClean="0"/>
              <a:t> </a:t>
            </a:r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milikNya.Oleh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itu,membuat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segenap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rela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bagiNya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Namun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agar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sukacita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penghiburan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algn="just"/>
            <a:r>
              <a:rPr lang="en-US" dirty="0" smtClean="0"/>
              <a:t>1.Betapa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kesengsaraan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2.Bagaimana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dibebaskan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kesengsaraan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3.Bagaimana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bersyukur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Allah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Darimanakah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kesengsaraan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?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Taurat</a:t>
            </a:r>
            <a:r>
              <a:rPr lang="en-US" dirty="0" smtClean="0"/>
              <a:t> Allah (Roma 3:20).</a:t>
            </a: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dituntut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Allah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?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mengasihi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Allah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sesama.Pada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inilah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taurat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nabi</a:t>
            </a:r>
            <a:r>
              <a:rPr lang="en-US" dirty="0" smtClean="0"/>
              <a:t> .Kita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sempurna,karena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membenci</a:t>
            </a:r>
            <a:r>
              <a:rPr lang="en-US" dirty="0" smtClean="0"/>
              <a:t> Allah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endParaRPr lang="en-US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065735"/>
            <a:ext cx="8686800" cy="42473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Allah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gambarNya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,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kekudusanNya,supaya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Allah </a:t>
            </a:r>
            <a:r>
              <a:rPr lang="en-US" dirty="0" err="1" smtClean="0"/>
              <a:t>penciptaNya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sebenarnya,mengasihiNya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segenap</a:t>
            </a:r>
            <a:r>
              <a:rPr lang="en-US" dirty="0" smtClean="0"/>
              <a:t> </a:t>
            </a:r>
            <a:r>
              <a:rPr lang="en-US" dirty="0" err="1" smtClean="0"/>
              <a:t>hatinya,dan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denganNya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kebahagiaan</a:t>
            </a:r>
            <a:r>
              <a:rPr lang="en-US" dirty="0" smtClean="0"/>
              <a:t> </a:t>
            </a:r>
            <a:r>
              <a:rPr lang="en-US" dirty="0" err="1" smtClean="0"/>
              <a:t>abadi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memuji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memuliakan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kenyataannya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tabiat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rusak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(yang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kejatuhan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ketidaktaatan</a:t>
            </a:r>
            <a:r>
              <a:rPr lang="en-US" dirty="0" smtClean="0"/>
              <a:t> </a:t>
            </a:r>
            <a:r>
              <a:rPr lang="en-US" dirty="0" err="1" smtClean="0"/>
              <a:t>nenek</a:t>
            </a:r>
            <a:r>
              <a:rPr lang="en-US" dirty="0" smtClean="0"/>
              <a:t> </a:t>
            </a:r>
            <a:r>
              <a:rPr lang="en-US" dirty="0" err="1" smtClean="0"/>
              <a:t>moyang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yang </a:t>
            </a:r>
            <a:r>
              <a:rPr lang="en-US" dirty="0" err="1" smtClean="0"/>
              <a:t>pertama</a:t>
            </a:r>
            <a:r>
              <a:rPr lang="en-US" dirty="0" smtClean="0"/>
              <a:t> Adam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Hawa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taman</a:t>
            </a:r>
            <a:r>
              <a:rPr lang="en-US" dirty="0" smtClean="0"/>
              <a:t> Eden). </a:t>
            </a:r>
          </a:p>
          <a:p>
            <a:pPr algn="just"/>
            <a:r>
              <a:rPr lang="en-US" dirty="0" smtClean="0"/>
              <a:t>Kita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tabiat</a:t>
            </a:r>
            <a:r>
              <a:rPr lang="en-US" dirty="0" smtClean="0"/>
              <a:t> yang </a:t>
            </a:r>
            <a:r>
              <a:rPr lang="en-US" dirty="0" err="1" smtClean="0"/>
              <a:t>rusak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Roh</a:t>
            </a:r>
            <a:r>
              <a:rPr lang="en-US" dirty="0" smtClean="0"/>
              <a:t> Allah.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Injil</a:t>
            </a:r>
            <a:r>
              <a:rPr lang="en-US" dirty="0" smtClean="0"/>
              <a:t> yang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Allah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ditaman</a:t>
            </a:r>
            <a:r>
              <a:rPr lang="en-US" dirty="0" smtClean="0"/>
              <a:t> Eden (</a:t>
            </a:r>
            <a:r>
              <a:rPr lang="en-US" dirty="0" err="1" smtClean="0"/>
              <a:t>Kejadian</a:t>
            </a:r>
            <a:r>
              <a:rPr lang="en-US" dirty="0" smtClean="0"/>
              <a:t> 3:15).</a:t>
            </a:r>
          </a:p>
          <a:p>
            <a:pPr algn="just"/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iman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Kristus</a:t>
            </a:r>
            <a:r>
              <a:rPr lang="en-US" dirty="0" smtClean="0"/>
              <a:t> </a:t>
            </a:r>
            <a:r>
              <a:rPr lang="en-US" dirty="0" err="1" smtClean="0"/>
              <a:t>sajalah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diselamatkan.Dan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semata-mata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anugerah</a:t>
            </a:r>
            <a:r>
              <a:rPr lang="en-US" dirty="0" smtClean="0"/>
              <a:t> Allah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848600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berbuat</a:t>
            </a:r>
            <a:r>
              <a:rPr lang="en-US" dirty="0" smtClean="0"/>
              <a:t> </a:t>
            </a:r>
            <a:r>
              <a:rPr lang="en-US" dirty="0" err="1" smtClean="0"/>
              <a:t>baik,sebab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dibaharui</a:t>
            </a:r>
            <a:r>
              <a:rPr lang="en-US" dirty="0" smtClean="0"/>
              <a:t> agar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denganNya.Dengan</a:t>
            </a:r>
            <a:r>
              <a:rPr lang="en-US" dirty="0" smtClean="0"/>
              <a:t> </a:t>
            </a:r>
            <a:r>
              <a:rPr lang="en-US" dirty="0" err="1" smtClean="0"/>
              <a:t>berbuat</a:t>
            </a:r>
            <a:r>
              <a:rPr lang="en-US" dirty="0" smtClean="0"/>
              <a:t> </a:t>
            </a:r>
            <a:r>
              <a:rPr lang="en-US" dirty="0" err="1" smtClean="0"/>
              <a:t>baik,kita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rasa </a:t>
            </a:r>
            <a:r>
              <a:rPr lang="en-US" dirty="0" err="1" smtClean="0"/>
              <a:t>syukur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Allah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dilakukanNya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kita,dan</a:t>
            </a:r>
            <a:r>
              <a:rPr lang="en-US" dirty="0" smtClean="0"/>
              <a:t> agar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buah-buah</a:t>
            </a:r>
            <a:r>
              <a:rPr lang="en-US" dirty="0" smtClean="0"/>
              <a:t> </a:t>
            </a:r>
            <a:r>
              <a:rPr lang="en-US" dirty="0" err="1" smtClean="0"/>
              <a:t>iman.Jadi</a:t>
            </a:r>
            <a:r>
              <a:rPr lang="en-US" dirty="0" smtClean="0"/>
              <a:t> </a:t>
            </a:r>
            <a:r>
              <a:rPr lang="en-US" dirty="0" err="1" smtClean="0"/>
              <a:t>berbuat</a:t>
            </a:r>
            <a:r>
              <a:rPr lang="en-US" dirty="0" smtClean="0"/>
              <a:t> </a:t>
            </a:r>
            <a:r>
              <a:rPr lang="en-US" dirty="0" err="1" smtClean="0"/>
              <a:t>baik,bukan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dosa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kekal,tetapi</a:t>
            </a:r>
            <a:r>
              <a:rPr lang="en-US" dirty="0" smtClean="0"/>
              <a:t> </a:t>
            </a:r>
            <a:r>
              <a:rPr lang="en-US" dirty="0" err="1" smtClean="0"/>
              <a:t>sebaliknya,karena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ditebus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kekal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iman</a:t>
            </a:r>
            <a:r>
              <a:rPr lang="en-US" dirty="0" smtClean="0"/>
              <a:t> yang </a:t>
            </a:r>
            <a:r>
              <a:rPr lang="en-US" dirty="0" err="1" smtClean="0"/>
              <a:t>sejati.Ini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hati,pikiran-pikiran,bahkan</a:t>
            </a:r>
            <a:r>
              <a:rPr lang="en-US" dirty="0" smtClean="0"/>
              <a:t> </a:t>
            </a:r>
            <a:r>
              <a:rPr lang="en-US" dirty="0" err="1" smtClean="0"/>
              <a:t>menjauhkan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kenikmatan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Marilah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tertuju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Kristus,karena</a:t>
            </a:r>
            <a:r>
              <a:rPr lang="en-US" dirty="0" smtClean="0"/>
              <a:t> </a:t>
            </a:r>
            <a:r>
              <a:rPr lang="en-US" dirty="0" err="1" smtClean="0"/>
              <a:t>Kristus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Kepala,dan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anggota-angota</a:t>
            </a:r>
            <a:r>
              <a:rPr lang="en-US" dirty="0" smtClean="0"/>
              <a:t> </a:t>
            </a:r>
            <a:r>
              <a:rPr lang="en-US" dirty="0" err="1" smtClean="0"/>
              <a:t>tubuhNya.Oleh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setia.Layanilah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bersungut-sungut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kerendahan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Amin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507</Words>
  <Application>Microsoft Office PowerPoint</Application>
  <PresentationFormat>On-screen Show (4:3)</PresentationFormat>
  <Paragraphs>41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162</cp:revision>
  <dcterms:created xsi:type="dcterms:W3CDTF">2006-08-16T00:00:00Z</dcterms:created>
  <dcterms:modified xsi:type="dcterms:W3CDTF">2014-12-12T04:40:23Z</dcterms:modified>
</cp:coreProperties>
</file>