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64" r:id="rId2"/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F34FD-77A0-496F-AD1F-DDA9A49D100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F34FD-77A0-496F-AD1F-DDA9A49D100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8305" y="228600"/>
            <a:ext cx="6172200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IBADAH RUTIN KOMISI KAUM BAPAK</a:t>
            </a:r>
          </a:p>
          <a:p>
            <a:pPr algn="ctr"/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Jumat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14 November 2014</a:t>
            </a:r>
          </a:p>
          <a:p>
            <a:pPr algn="ctr"/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Tema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: </a:t>
            </a:r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Siapakah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Sesamamu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?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H:\dokumentasi gereja\foto\gky\DSC002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76400"/>
            <a:ext cx="7315200" cy="4878730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Content Placeholder 3"/>
          <p:cNvSpPr txBox="1">
            <a:spLocks/>
          </p:cNvSpPr>
          <p:nvPr/>
        </p:nvSpPr>
        <p:spPr>
          <a:xfrm>
            <a:off x="1447800" y="1713963"/>
            <a:ext cx="6477000" cy="141023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Tempat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	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Lt.2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Gereja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Agape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Kupang</a:t>
            </a:r>
            <a:endParaRPr lang="en-US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Kehadiran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		: 10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orang</a:t>
            </a: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Pengkhotbah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	:</a:t>
            </a:r>
            <a:r>
              <a:rPr kumimoji="0" lang="en-US" sz="1600" i="0" u="none" strike="noStrike" kern="120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Elisa </a:t>
            </a:r>
            <a:r>
              <a:rPr kumimoji="0" lang="en-US" sz="1600" i="0" u="none" strike="noStrike" kern="1200" normalizeH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Maplani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STh</a:t>
            </a:r>
            <a:endParaRPr lang="en-US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Nats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Pembimbing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: </a:t>
            </a:r>
            <a:r>
              <a:rPr kumimoji="0" lang="en-US" sz="1600" i="0" u="none" strike="noStrike" kern="120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Lukas 10 : 25 – 37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1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1" i="0" u="none" strike="noStrike" kern="1200" normalizeH="0" baseline="0" noProof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274" y="86916"/>
            <a:ext cx="8991600" cy="563231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u="sng" dirty="0" err="1" smtClean="0">
                <a:solidFill>
                  <a:schemeClr val="tx1"/>
                </a:solidFill>
                <a:latin typeface="Copperplate Gothic Bold" pitchFamily="34" charset="0"/>
              </a:rPr>
              <a:t>Ringkasan</a:t>
            </a:r>
            <a:r>
              <a:rPr lang="en-US" u="sng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  <a:latin typeface="Copperplate Gothic Bold" pitchFamily="34" charset="0"/>
              </a:rPr>
              <a:t>Bacaan</a:t>
            </a:r>
            <a:r>
              <a:rPr lang="en-US" u="sng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u="sng" dirty="0" err="1" smtClean="0">
                <a:solidFill>
                  <a:schemeClr val="tx1"/>
                </a:solidFill>
                <a:latin typeface="Copperplate Gothic Bold" pitchFamily="34" charset="0"/>
              </a:rPr>
              <a:t>Alkitab</a:t>
            </a:r>
            <a:r>
              <a:rPr lang="en-US" u="sng" dirty="0" smtClean="0">
                <a:solidFill>
                  <a:schemeClr val="tx1"/>
                </a:solidFill>
                <a:latin typeface="Copperplate Gothic Bold" pitchFamily="34" charset="0"/>
              </a:rPr>
              <a:t> :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opperplate Gothic Bold" pitchFamily="34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Cerita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dimulai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pertanyaan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(yang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bersifat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mencobai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)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ahli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Taurat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Yesus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perbuatan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memperoleh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kekal,kemudian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dijawab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Yesus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bertanya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apa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tertulis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hukum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Taurat.Jawab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ahli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Taurat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: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Kasihilah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Tuhan,Allahmu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….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Kristen ITC" pitchFamily="66" charset="0"/>
              </a:rPr>
              <a:t>kasihilah</a:t>
            </a:r>
            <a:r>
              <a:rPr lang="en-US" b="1" u="sng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Kristen ITC" pitchFamily="66" charset="0"/>
              </a:rPr>
              <a:t>sesamamu</a:t>
            </a:r>
            <a:r>
              <a:rPr lang="en-US" b="1" u="sng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  <a:latin typeface="Kristen ITC" pitchFamily="66" charset="0"/>
              </a:rPr>
              <a:t>manusia</a:t>
            </a:r>
            <a:r>
              <a:rPr lang="en-US" u="sng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dirimu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sendiri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ayat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27).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Yesus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membenarkan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jawaban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ahli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taurat,dan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memintanya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berbuat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demikian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agar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engkau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akan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hidup.Namun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masih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ada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pertanyaan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kedua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ahli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Taurat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menanyakan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“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Siapakah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sesamaku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?”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Yesus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menjawab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perumpamaan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seorang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ditimpa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kemalangan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ketika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turun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Yerusalem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Yerikho.Kebetulan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ada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seorang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Imam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melewati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jalan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tersebut.Ia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melihatnya,namun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melewati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nya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seberang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jalan.Demikian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juga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Lewi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melihatnya,namun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melewatinya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seberang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jalan.Lalu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lewatlah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Samaria,melihatnya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tergeraklah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hatinya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belas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kasihan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menolongnya.Pertolongan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Samaria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terjadi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ditempat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kejadian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perkara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sampai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dipenginapan.Kata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Yesus,siapakah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sesamamu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ketiga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bagi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malang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itu?Jawab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ahli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Taurat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: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telah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menunjukkan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belas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kasihan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kepadanya.Kata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Yesus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;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pergi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berbuatlah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Kristen ITC" pitchFamily="66" charset="0"/>
              </a:rPr>
              <a:t>demikian</a:t>
            </a:r>
            <a:r>
              <a:rPr lang="en-US" dirty="0" smtClean="0">
                <a:solidFill>
                  <a:schemeClr val="tx1"/>
                </a:solidFill>
                <a:latin typeface="Kristen ITC" pitchFamily="66" charset="0"/>
              </a:rPr>
              <a:t>.</a:t>
            </a: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62478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u="sng" dirty="0" err="1" smtClean="0">
                <a:solidFill>
                  <a:schemeClr val="tx1"/>
                </a:solidFill>
                <a:latin typeface="Copperplate Gothic Bold" pitchFamily="34" charset="0"/>
              </a:rPr>
              <a:t>Ringkasan</a:t>
            </a:r>
            <a:r>
              <a:rPr lang="en-US" sz="2000" u="sng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  <a:latin typeface="Copperplate Gothic Bold" pitchFamily="34" charset="0"/>
              </a:rPr>
              <a:t>Khotbah</a:t>
            </a:r>
            <a:r>
              <a:rPr lang="en-US" sz="2000" u="sng" dirty="0" smtClean="0">
                <a:solidFill>
                  <a:schemeClr val="tx1"/>
                </a:solidFill>
                <a:latin typeface="Copperplate Gothic Bold" pitchFamily="34" charset="0"/>
              </a:rPr>
              <a:t> :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Imam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orang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Lewi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tidak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peduli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terhadap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keadaan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lingkungannya,padahal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seharusnya,peduli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simpati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empati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bagian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perbuatan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menyatakan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iman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seseorang.Imam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orang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Lewi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setia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melayani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Tuhan,tetapi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hanya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bagian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kewajibannya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ritual yang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harus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mereka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jalani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sebagai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tugas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telah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ditetapkan.Kasih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kepada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Allah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hanya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ritual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terpisah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kehidupan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orang-orang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mengalami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korban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kehidupan.Iman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imam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orang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Lewi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hanyalah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iman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saat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ibadah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dibait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suci,dan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bukan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iman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dapat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dinyatakan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bagi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orang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lemah.Kasih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kepada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Allah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hanya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diwujudkannya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saat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ibadah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bukan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kepada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sesama.Disisi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lain,orang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Samaria yang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tidak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mengerti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beribadah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kepada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Allah (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kafir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justru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memiliki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hati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berbelas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kasih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memiliki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rasa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simpati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empati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kepada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orang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sedang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menderita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….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Pergilah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berbuatlah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demikian,sesungguhnya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Tuhan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akan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memperhitungkan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semuanya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.</a:t>
            </a:r>
          </a:p>
          <a:p>
            <a:pPr algn="just"/>
            <a:endParaRPr lang="en-US" sz="2000" u="sng" dirty="0" smtClean="0">
              <a:solidFill>
                <a:schemeClr val="tx1"/>
              </a:solidFill>
              <a:latin typeface="Kristen ITC" pitchFamily="66" charset="0"/>
            </a:endParaRPr>
          </a:p>
          <a:p>
            <a:pPr algn="just"/>
            <a:r>
              <a:rPr lang="en-US" sz="2000" u="sng" dirty="0" err="1" smtClean="0">
                <a:solidFill>
                  <a:schemeClr val="tx1"/>
                </a:solidFill>
                <a:latin typeface="Copperplate Gothic Bold" pitchFamily="34" charset="0"/>
              </a:rPr>
              <a:t>Pertanyaan</a:t>
            </a:r>
            <a:r>
              <a:rPr lang="en-US" sz="2000" u="sng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  <a:latin typeface="Copperplate Gothic Bold" pitchFamily="34" charset="0"/>
              </a:rPr>
              <a:t>refleksi</a:t>
            </a:r>
            <a:r>
              <a:rPr lang="en-US" sz="2000" u="sng" dirty="0" smtClean="0">
                <a:solidFill>
                  <a:schemeClr val="tx1"/>
                </a:solidFill>
                <a:latin typeface="Copperplate Gothic Bold" pitchFamily="34" charset="0"/>
              </a:rPr>
              <a:t> :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Sudahkah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kita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mengalami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perjumpaan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berbagi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kasih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Kristen ITC" pitchFamily="66" charset="0"/>
              </a:rPr>
              <a:t>sesama</a:t>
            </a:r>
            <a:r>
              <a:rPr lang="en-US" sz="2000" dirty="0" smtClean="0">
                <a:solidFill>
                  <a:schemeClr val="tx1"/>
                </a:solidFill>
                <a:latin typeface="Kristen ITC" pitchFamily="66" charset="0"/>
              </a:rPr>
              <a:t>? AMIN.</a:t>
            </a:r>
            <a:endParaRPr lang="en-US" sz="20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879</TotalTime>
  <Words>320</Words>
  <Application>Microsoft Office PowerPoint</Application>
  <PresentationFormat>On-screen Show (4:3)</PresentationFormat>
  <Paragraphs>21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352</cp:revision>
  <dcterms:created xsi:type="dcterms:W3CDTF">2006-08-16T00:00:00Z</dcterms:created>
  <dcterms:modified xsi:type="dcterms:W3CDTF">2014-12-04T06:44:54Z</dcterms:modified>
</cp:coreProperties>
</file>