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65" r:id="rId4"/>
    <p:sldId id="264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62454B-D9DF-4449-B246-A502BCF186F1}" type="datetimeFigureOut">
              <a:rPr lang="en-US" smtClean="0"/>
              <a:pPr/>
              <a:t>11/22/2014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1F34FD-77A0-496F-AD1F-DDA9A49D100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14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381001"/>
            <a:ext cx="7772400" cy="762000"/>
          </a:xfrm>
        </p:spPr>
        <p:txBody>
          <a:bodyPr>
            <a:noAutofit/>
          </a:bodyPr>
          <a:lstStyle/>
          <a:p>
            <a:r>
              <a:rPr lang="en-US" sz="5400" b="1" i="1" dirty="0" err="1" smtClean="0">
                <a:solidFill>
                  <a:srgbClr val="00B0F0"/>
                </a:solidFill>
              </a:rPr>
              <a:t>Ibadah</a:t>
            </a:r>
            <a:r>
              <a:rPr lang="en-US" sz="5400" b="1" i="1" dirty="0" smtClean="0">
                <a:solidFill>
                  <a:srgbClr val="00B0F0"/>
                </a:solidFill>
              </a:rPr>
              <a:t>  Padang</a:t>
            </a:r>
            <a:br>
              <a:rPr lang="en-US" sz="5400" b="1" i="1" dirty="0" smtClean="0">
                <a:solidFill>
                  <a:srgbClr val="00B0F0"/>
                </a:solidFill>
              </a:rPr>
            </a:br>
            <a:r>
              <a:rPr lang="en-US" sz="5400" b="1" i="1" dirty="0" err="1" smtClean="0">
                <a:solidFill>
                  <a:srgbClr val="00B0F0"/>
                </a:solidFill>
              </a:rPr>
              <a:t>Sabtu</a:t>
            </a:r>
            <a:r>
              <a:rPr lang="en-US" sz="5400" b="1" i="1" dirty="0" smtClean="0">
                <a:solidFill>
                  <a:srgbClr val="00B0F0"/>
                </a:solidFill>
              </a:rPr>
              <a:t> 25 </a:t>
            </a:r>
            <a:r>
              <a:rPr lang="en-US" sz="5400" b="1" i="1" dirty="0" err="1" smtClean="0">
                <a:solidFill>
                  <a:srgbClr val="00B0F0"/>
                </a:solidFill>
              </a:rPr>
              <a:t>Oktober</a:t>
            </a:r>
            <a:r>
              <a:rPr lang="en-US" sz="5400" b="1" i="1" dirty="0" smtClean="0">
                <a:solidFill>
                  <a:srgbClr val="00B0F0"/>
                </a:solidFill>
              </a:rPr>
              <a:t> 2014</a:t>
            </a:r>
            <a:endParaRPr lang="en-US" sz="5400" b="1" i="1" dirty="0">
              <a:solidFill>
                <a:srgbClr val="00B0F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1066800"/>
            <a:ext cx="6400800" cy="990600"/>
          </a:xfrm>
        </p:spPr>
        <p:txBody>
          <a:bodyPr>
            <a:noAutofit/>
          </a:bodyPr>
          <a:lstStyle/>
          <a:p>
            <a:endParaRPr lang="en-US" sz="2800" dirty="0" smtClean="0"/>
          </a:p>
          <a:p>
            <a:r>
              <a:rPr lang="en-US" sz="2800" dirty="0" smtClean="0"/>
              <a:t> </a:t>
            </a:r>
          </a:p>
          <a:p>
            <a:r>
              <a:rPr lang="en-US" sz="2800" dirty="0" smtClean="0"/>
              <a:t> </a:t>
            </a:r>
            <a:endParaRPr lang="en-US" sz="2800" dirty="0"/>
          </a:p>
        </p:txBody>
      </p:sp>
      <p:pic>
        <p:nvPicPr>
          <p:cNvPr id="1026" name="Picture 2" descr="C:\Documents and Settings\ADMIN_ AGAPE\My Documents\Dokumentasi Kegiatan Gereja-Ingrid\foto\oetune\Oetune(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787215"/>
            <a:ext cx="8534400" cy="468978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ADMIN_ AGAPE\My Documents\Dokumentasi Kegiatan Gereja-Ingrid\foto\oetune\Asyik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096000" y="152400"/>
            <a:ext cx="2573294" cy="349434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3352801"/>
            <a:ext cx="7620000" cy="3200399"/>
          </a:xfrm>
        </p:spPr>
        <p:txBody>
          <a:bodyPr>
            <a:noAutofit/>
          </a:bodyPr>
          <a:lstStyle/>
          <a:p>
            <a:r>
              <a:rPr lang="en-US" b="1" dirty="0" err="1" smtClean="0">
                <a:solidFill>
                  <a:srgbClr val="3333FF"/>
                </a:solidFill>
              </a:rPr>
              <a:t>Tempat</a:t>
            </a:r>
            <a:r>
              <a:rPr lang="en-US" b="1" dirty="0" smtClean="0">
                <a:solidFill>
                  <a:srgbClr val="3333FF"/>
                </a:solidFill>
              </a:rPr>
              <a:t>		: </a:t>
            </a:r>
            <a:r>
              <a:rPr lang="en-US" b="1" dirty="0" err="1" smtClean="0">
                <a:solidFill>
                  <a:srgbClr val="3333FF"/>
                </a:solidFill>
              </a:rPr>
              <a:t>Pantai</a:t>
            </a:r>
            <a:r>
              <a:rPr lang="en-US" b="1" dirty="0" smtClean="0">
                <a:solidFill>
                  <a:srgbClr val="3333FF"/>
                </a:solidFill>
              </a:rPr>
              <a:t> </a:t>
            </a:r>
            <a:r>
              <a:rPr lang="en-US" b="1" dirty="0" err="1" smtClean="0">
                <a:solidFill>
                  <a:srgbClr val="3333FF"/>
                </a:solidFill>
              </a:rPr>
              <a:t>Oetune</a:t>
            </a:r>
            <a:endParaRPr lang="en-US" b="1" dirty="0" smtClean="0">
              <a:solidFill>
                <a:srgbClr val="3333FF"/>
              </a:solidFill>
            </a:endParaRPr>
          </a:p>
          <a:p>
            <a:r>
              <a:rPr lang="en-US" b="1" dirty="0" smtClean="0">
                <a:solidFill>
                  <a:srgbClr val="3333FF"/>
                </a:solidFill>
              </a:rPr>
              <a:t>MC			: </a:t>
            </a:r>
            <a:r>
              <a:rPr lang="en-US" b="1" dirty="0" smtClean="0">
                <a:solidFill>
                  <a:srgbClr val="3333FF"/>
                </a:solidFill>
              </a:rPr>
              <a:t>Ellen </a:t>
            </a:r>
            <a:r>
              <a:rPr lang="en-US" b="1" dirty="0" err="1" smtClean="0">
                <a:solidFill>
                  <a:srgbClr val="3333FF"/>
                </a:solidFill>
              </a:rPr>
              <a:t>Amalo,S.Pd.K</a:t>
            </a:r>
            <a:r>
              <a:rPr lang="en-US" b="1" dirty="0" smtClean="0">
                <a:solidFill>
                  <a:srgbClr val="3333FF"/>
                </a:solidFill>
              </a:rPr>
              <a:t>  &amp; </a:t>
            </a:r>
            <a:r>
              <a:rPr lang="en-US" b="1" dirty="0" err="1" smtClean="0">
                <a:solidFill>
                  <a:srgbClr val="3333FF"/>
                </a:solidFill>
              </a:rPr>
              <a:t>Ev.Foera</a:t>
            </a:r>
            <a:endParaRPr lang="en-US" b="1" dirty="0" smtClean="0">
              <a:solidFill>
                <a:srgbClr val="3333FF"/>
              </a:solidFill>
            </a:endParaRPr>
          </a:p>
          <a:p>
            <a:r>
              <a:rPr lang="en-US" b="1" dirty="0" err="1" smtClean="0">
                <a:solidFill>
                  <a:srgbClr val="3333FF"/>
                </a:solidFill>
              </a:rPr>
              <a:t>Pengkhotbah</a:t>
            </a:r>
            <a:r>
              <a:rPr lang="en-US" b="1" dirty="0" smtClean="0">
                <a:solidFill>
                  <a:srgbClr val="3333FF"/>
                </a:solidFill>
              </a:rPr>
              <a:t>	</a:t>
            </a:r>
            <a:r>
              <a:rPr lang="en-US" b="1" dirty="0" smtClean="0">
                <a:solidFill>
                  <a:srgbClr val="3333FF"/>
                </a:solidFill>
              </a:rPr>
              <a:t>:</a:t>
            </a:r>
            <a:r>
              <a:rPr lang="id-ID" b="1" dirty="0" smtClean="0">
                <a:solidFill>
                  <a:srgbClr val="3333FF"/>
                </a:solidFill>
              </a:rPr>
              <a:t> </a:t>
            </a:r>
            <a:r>
              <a:rPr lang="en-US" b="1" dirty="0" err="1" smtClean="0">
                <a:solidFill>
                  <a:srgbClr val="3333FF"/>
                </a:solidFill>
              </a:rPr>
              <a:t>Pdt</a:t>
            </a:r>
            <a:r>
              <a:rPr lang="en-US" b="1" dirty="0" smtClean="0">
                <a:solidFill>
                  <a:srgbClr val="3333FF"/>
                </a:solidFill>
              </a:rPr>
              <a:t> </a:t>
            </a:r>
            <a:r>
              <a:rPr lang="en-US" b="1" dirty="0" smtClean="0">
                <a:solidFill>
                  <a:srgbClr val="3333FF"/>
                </a:solidFill>
              </a:rPr>
              <a:t>.Samuel </a:t>
            </a:r>
            <a:r>
              <a:rPr lang="en-US" b="1" dirty="0" err="1" smtClean="0">
                <a:solidFill>
                  <a:srgbClr val="3333FF"/>
                </a:solidFill>
              </a:rPr>
              <a:t>Pandie</a:t>
            </a:r>
            <a:r>
              <a:rPr lang="en-US" b="1" dirty="0" smtClean="0">
                <a:solidFill>
                  <a:srgbClr val="3333FF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3333FF"/>
                </a:solidFill>
              </a:rPr>
              <a:t>Pemusik</a:t>
            </a:r>
            <a:r>
              <a:rPr lang="en-US" b="1" dirty="0" smtClean="0">
                <a:solidFill>
                  <a:srgbClr val="3333FF"/>
                </a:solidFill>
              </a:rPr>
              <a:t>		: </a:t>
            </a:r>
            <a:r>
              <a:rPr lang="en-US" b="1" dirty="0" smtClean="0">
                <a:solidFill>
                  <a:srgbClr val="3333FF"/>
                </a:solidFill>
              </a:rPr>
              <a:t> </a:t>
            </a:r>
            <a:r>
              <a:rPr lang="en-US" b="1" dirty="0" err="1" smtClean="0">
                <a:solidFill>
                  <a:srgbClr val="3333FF"/>
                </a:solidFill>
              </a:rPr>
              <a:t>Akustik</a:t>
            </a:r>
            <a:r>
              <a:rPr lang="en-US" b="1" dirty="0" smtClean="0">
                <a:solidFill>
                  <a:srgbClr val="3333FF"/>
                </a:solidFill>
              </a:rPr>
              <a:t> (</a:t>
            </a:r>
            <a:r>
              <a:rPr lang="en-US" b="1" dirty="0" err="1" smtClean="0">
                <a:solidFill>
                  <a:srgbClr val="3333FF"/>
                </a:solidFill>
              </a:rPr>
              <a:t>Moody,Adi</a:t>
            </a:r>
            <a:r>
              <a:rPr lang="id-ID" b="1" dirty="0" smtClean="0">
                <a:solidFill>
                  <a:srgbClr val="3333FF"/>
                </a:solidFill>
              </a:rPr>
              <a:t>, Sun</a:t>
            </a:r>
            <a:r>
              <a:rPr lang="en-US" b="1" dirty="0" smtClean="0">
                <a:solidFill>
                  <a:srgbClr val="3333FF"/>
                </a:solidFill>
              </a:rPr>
              <a:t>)</a:t>
            </a:r>
            <a:endParaRPr lang="en-US" b="1" dirty="0" smtClean="0">
              <a:solidFill>
                <a:srgbClr val="3333FF"/>
              </a:solidFill>
            </a:endParaRPr>
          </a:p>
          <a:p>
            <a:r>
              <a:rPr lang="en-US" b="1" dirty="0" err="1" smtClean="0">
                <a:solidFill>
                  <a:srgbClr val="3333FF"/>
                </a:solidFill>
              </a:rPr>
              <a:t>Kolektor</a:t>
            </a:r>
            <a:r>
              <a:rPr lang="en-US" b="1" dirty="0" smtClean="0">
                <a:solidFill>
                  <a:srgbClr val="3333FF"/>
                </a:solidFill>
              </a:rPr>
              <a:t>		: </a:t>
            </a:r>
            <a:r>
              <a:rPr lang="en-US" b="1" dirty="0" smtClean="0">
                <a:solidFill>
                  <a:srgbClr val="3333FF"/>
                </a:solidFill>
              </a:rPr>
              <a:t> </a:t>
            </a:r>
            <a:r>
              <a:rPr lang="en-US" b="1" dirty="0" smtClean="0">
                <a:solidFill>
                  <a:srgbClr val="3333FF"/>
                </a:solidFill>
              </a:rPr>
              <a:t>-</a:t>
            </a:r>
          </a:p>
          <a:p>
            <a:r>
              <a:rPr lang="en-US" b="1" dirty="0" err="1" smtClean="0">
                <a:solidFill>
                  <a:srgbClr val="3333FF"/>
                </a:solidFill>
              </a:rPr>
              <a:t>Waktu</a:t>
            </a:r>
            <a:r>
              <a:rPr lang="en-US" b="1" dirty="0" smtClean="0">
                <a:solidFill>
                  <a:srgbClr val="3333FF"/>
                </a:solidFill>
              </a:rPr>
              <a:t>		</a:t>
            </a:r>
            <a:r>
              <a:rPr lang="en-US" b="1" dirty="0" smtClean="0">
                <a:solidFill>
                  <a:srgbClr val="3333FF"/>
                </a:solidFill>
              </a:rPr>
              <a:t>: 07.00-17.00 </a:t>
            </a:r>
            <a:r>
              <a:rPr lang="en-US" b="1" dirty="0" smtClean="0">
                <a:solidFill>
                  <a:srgbClr val="3333FF"/>
                </a:solidFill>
              </a:rPr>
              <a:t>WITA	</a:t>
            </a:r>
          </a:p>
          <a:p>
            <a:pPr>
              <a:buNone/>
            </a:pPr>
            <a:endParaRPr lang="en-US" sz="3600" b="1" dirty="0" smtClean="0">
              <a:solidFill>
                <a:srgbClr val="3333FF"/>
              </a:solidFill>
            </a:endParaRPr>
          </a:p>
          <a:p>
            <a:pPr>
              <a:buNone/>
            </a:pPr>
            <a:endParaRPr lang="en-US" sz="3600" b="1" dirty="0">
              <a:solidFill>
                <a:srgbClr val="3333F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3905" y="228600"/>
            <a:ext cx="8915400" cy="6400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2286000" y="152400"/>
            <a:ext cx="4572000" cy="9144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Ruang</a:t>
            </a:r>
            <a:r>
              <a:rPr kumimoji="0" lang="en-US" sz="6000" b="1" i="0" u="none" strike="noStrike" kern="1200" cap="none" spc="0" normalizeH="0" baseline="0" noProof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6000" b="1" i="0" u="none" strike="noStrike" kern="1200" cap="none" spc="0" normalizeH="0" baseline="0" noProof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Karya</a:t>
            </a:r>
            <a:endParaRPr kumimoji="0" lang="en-US" sz="6000" b="1" i="0" u="none" strike="noStrike" kern="1200" cap="none" spc="0" normalizeH="0" baseline="0" noProof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TextBox 14"/>
          <p:cNvSpPr txBox="1"/>
          <p:nvPr/>
        </p:nvSpPr>
        <p:spPr>
          <a:xfrm>
            <a:off x="6477000" y="838200"/>
            <a:ext cx="2133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>
                <a:solidFill>
                  <a:srgbClr val="00B0F0"/>
                </a:solidFill>
              </a:rPr>
              <a:t>(</a:t>
            </a:r>
            <a:r>
              <a:rPr lang="en-US" sz="1400" dirty="0" err="1" smtClean="0">
                <a:solidFill>
                  <a:srgbClr val="00B0F0"/>
                </a:solidFill>
              </a:rPr>
              <a:t>Kerja</a:t>
            </a:r>
            <a:r>
              <a:rPr lang="en-US" sz="1400" dirty="0" smtClean="0">
                <a:solidFill>
                  <a:srgbClr val="00B0F0"/>
                </a:solidFill>
              </a:rPr>
              <a:t> </a:t>
            </a:r>
            <a:r>
              <a:rPr lang="en-US" sz="1400" dirty="0" err="1" smtClean="0">
                <a:solidFill>
                  <a:srgbClr val="00B0F0"/>
                </a:solidFill>
              </a:rPr>
              <a:t>Bersama</a:t>
            </a:r>
            <a:r>
              <a:rPr lang="en-US" sz="1400" dirty="0" smtClean="0">
                <a:solidFill>
                  <a:srgbClr val="00B0F0"/>
                </a:solidFill>
              </a:rPr>
              <a:t> </a:t>
            </a:r>
            <a:r>
              <a:rPr lang="en-US" sz="1400" dirty="0" err="1" smtClean="0">
                <a:solidFill>
                  <a:srgbClr val="00B0F0"/>
                </a:solidFill>
              </a:rPr>
              <a:t>Yesus</a:t>
            </a:r>
            <a:r>
              <a:rPr lang="en-US" sz="1400" dirty="0" smtClean="0">
                <a:solidFill>
                  <a:srgbClr val="00B0F0"/>
                </a:solidFill>
              </a:rPr>
              <a:t> </a:t>
            </a:r>
            <a:r>
              <a:rPr lang="en-US" sz="1400" dirty="0" err="1" smtClean="0">
                <a:solidFill>
                  <a:srgbClr val="00B0F0"/>
                </a:solidFill>
              </a:rPr>
              <a:t>Saja</a:t>
            </a:r>
            <a:r>
              <a:rPr lang="en-US" sz="1400" dirty="0" smtClean="0">
                <a:solidFill>
                  <a:srgbClr val="00B0F0"/>
                </a:solidFill>
              </a:rPr>
              <a:t>)</a:t>
            </a:r>
            <a:endParaRPr lang="en-US" sz="1400" dirty="0">
              <a:solidFill>
                <a:srgbClr val="00B0F0"/>
              </a:solidFill>
            </a:endParaRPr>
          </a:p>
        </p:txBody>
      </p:sp>
      <p:pic>
        <p:nvPicPr>
          <p:cNvPr id="5" name="Picture 3" descr="C:\Documents and Settings\ADMIN_ AGAPE\My Documents\Dokumentasi Kegiatan Gereja-Ingrid\foto\oetune\Kuiz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395" y="1177635"/>
            <a:ext cx="2667000" cy="2708565"/>
          </a:xfrm>
          <a:prstGeom prst="rect">
            <a:avLst/>
          </a:prstGeom>
          <a:noFill/>
        </p:spPr>
      </p:pic>
      <p:pic>
        <p:nvPicPr>
          <p:cNvPr id="6" name="Picture 2" descr="C:\Documents and Settings\ADMIN_ AGAPE\My Documents\Dokumentasi Kegiatan Gereja-Ingrid\foto\oetune\Mc kita...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60945" y="1184560"/>
            <a:ext cx="2971800" cy="2701640"/>
          </a:xfrm>
          <a:prstGeom prst="rect">
            <a:avLst/>
          </a:prstGeom>
          <a:noFill/>
        </p:spPr>
      </p:pic>
      <p:pic>
        <p:nvPicPr>
          <p:cNvPr id="7" name="Picture 6" descr="F:\dokumentasi gereja\foto\oetune\Mantaappp...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81235" y="1198415"/>
            <a:ext cx="3048000" cy="2687785"/>
          </a:xfrm>
          <a:prstGeom prst="rect">
            <a:avLst/>
          </a:prstGeom>
          <a:noFill/>
        </p:spPr>
      </p:pic>
      <p:pic>
        <p:nvPicPr>
          <p:cNvPr id="8" name="Picture 7" descr="F:\dokumentasi gereja\foto\oetune\Antrian panjang...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5470" y="3934690"/>
            <a:ext cx="2673930" cy="25908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3733800" y="3581400"/>
            <a:ext cx="1371600" cy="3048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MC &amp; </a:t>
            </a:r>
            <a:r>
              <a:rPr lang="en-US" sz="1400" b="1" dirty="0" err="1" smtClean="0"/>
              <a:t>Pemusik</a:t>
            </a:r>
            <a:endParaRPr lang="en-US" sz="1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52400" y="3962400"/>
            <a:ext cx="1447800" cy="30777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 err="1" smtClean="0"/>
              <a:t>Antrian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Makan</a:t>
            </a:r>
            <a:endParaRPr lang="en-US" sz="1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52400" y="1219200"/>
            <a:ext cx="1143000" cy="30777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 err="1" smtClean="0"/>
              <a:t>Acara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Kuis</a:t>
            </a:r>
            <a:endParaRPr lang="en-US" sz="1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7772400" y="1219200"/>
            <a:ext cx="1143000" cy="30777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 err="1" smtClean="0"/>
              <a:t>Acara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Ja’i</a:t>
            </a:r>
            <a:endParaRPr lang="en-US" sz="1400" b="1" dirty="0"/>
          </a:p>
        </p:txBody>
      </p:sp>
      <p:pic>
        <p:nvPicPr>
          <p:cNvPr id="4098" name="Picture 2" descr="F:\dokumentasi gereja\foto\oetune\Mc kita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895600" y="3934690"/>
            <a:ext cx="2923310" cy="2552700"/>
          </a:xfrm>
          <a:prstGeom prst="rect">
            <a:avLst/>
          </a:prstGeom>
          <a:noFill/>
        </p:spPr>
      </p:pic>
      <p:pic>
        <p:nvPicPr>
          <p:cNvPr id="4099" name="Picture 3" descr="F:\dokumentasi gereja\foto\oetune\Konsumsi mantaapp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867400" y="3934690"/>
            <a:ext cx="3048000" cy="2542310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>
            <a:off x="7391400" y="3962400"/>
            <a:ext cx="1447800" cy="30777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 err="1" smtClean="0"/>
              <a:t>Bagian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Konsumsi</a:t>
            </a:r>
            <a:endParaRPr lang="en-US" sz="14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:\dokumentasi gereja\foto\oetune\Remaja beraksi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0945" y="3429000"/>
            <a:ext cx="2680855" cy="3054061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25550" y="6137565"/>
            <a:ext cx="1524000" cy="30777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 err="1" smtClean="0"/>
              <a:t>Komisi</a:t>
            </a:r>
            <a:r>
              <a:rPr lang="en-US" sz="1400" b="1" dirty="0" smtClean="0"/>
              <a:t>  </a:t>
            </a:r>
            <a:r>
              <a:rPr lang="en-US" sz="1400" b="1" dirty="0" err="1" smtClean="0"/>
              <a:t>Remaja</a:t>
            </a:r>
            <a:endParaRPr lang="en-US" sz="1400" b="1" dirty="0"/>
          </a:p>
        </p:txBody>
      </p:sp>
      <p:sp>
        <p:nvSpPr>
          <p:cNvPr id="6" name="Rectangle 5"/>
          <p:cNvSpPr/>
          <p:nvPr/>
        </p:nvSpPr>
        <p:spPr>
          <a:xfrm>
            <a:off x="228600" y="228600"/>
            <a:ext cx="8686800" cy="6324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8" descr="C:\Documents and Settings\ADMIN_ AGAPE\My Documents\Dokumentasi Kegiatan Gereja-Ingrid\foto\oetune\Pemuda beraksi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43600" y="3429000"/>
            <a:ext cx="2902530" cy="30480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7273680" y="6123710"/>
            <a:ext cx="1524000" cy="30777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 err="1" smtClean="0"/>
              <a:t>Komisi</a:t>
            </a:r>
            <a:r>
              <a:rPr lang="en-US" sz="1400" b="1" dirty="0" smtClean="0"/>
              <a:t>  </a:t>
            </a:r>
            <a:r>
              <a:rPr lang="en-US" sz="1400" b="1" dirty="0" err="1" smtClean="0"/>
              <a:t>Pemuda</a:t>
            </a:r>
            <a:endParaRPr lang="en-US" sz="1400" b="1" dirty="0"/>
          </a:p>
        </p:txBody>
      </p:sp>
      <p:pic>
        <p:nvPicPr>
          <p:cNvPr id="9" name="Picture 7" descr="C:\Documents and Settings\ADMIN_ AGAPE\My Documents\Dokumentasi Kegiatan Gereja-Ingrid\foto\oetune\Guru sm beraksi oo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43599" y="304800"/>
            <a:ext cx="2916385" cy="3048000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7439940" y="3013365"/>
            <a:ext cx="1371600" cy="30777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 err="1" smtClean="0"/>
              <a:t>Komisi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Anak</a:t>
            </a:r>
            <a:endParaRPr lang="en-US" sz="1400" b="1" dirty="0"/>
          </a:p>
        </p:txBody>
      </p:sp>
      <p:pic>
        <p:nvPicPr>
          <p:cNvPr id="11" name="Picture 6" descr="C:\Documents and Settings\ADMIN_ AGAPE\My Documents\Dokumentasi Kegiatan Gereja-Ingrid\foto\oetune\Kaum bapa beraksi(1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4800" y="304794"/>
            <a:ext cx="2680855" cy="3048006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346360" y="2999510"/>
            <a:ext cx="1219200" cy="30777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 err="1" smtClean="0"/>
              <a:t>Komisi</a:t>
            </a:r>
            <a:r>
              <a:rPr lang="en-US" sz="1400" b="1" dirty="0" smtClean="0"/>
              <a:t>  </a:t>
            </a:r>
            <a:r>
              <a:rPr lang="en-US" sz="1400" b="1" dirty="0" err="1" smtClean="0"/>
              <a:t>Bapak</a:t>
            </a:r>
            <a:endParaRPr lang="en-US" sz="1400" b="1" dirty="0"/>
          </a:p>
        </p:txBody>
      </p:sp>
      <p:pic>
        <p:nvPicPr>
          <p:cNvPr id="13" name="Picture 4" descr="C:\Documents and Settings\ADMIN_ AGAPE\My Documents\Dokumentasi Kegiatan Gereja-Ingrid\foto\oetune\Lansia....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048000" y="304794"/>
            <a:ext cx="2847109" cy="3048005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3733800" y="2971800"/>
            <a:ext cx="1219200" cy="30777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 err="1" smtClean="0"/>
              <a:t>Komisi</a:t>
            </a:r>
            <a:r>
              <a:rPr lang="en-US" sz="1400" b="1" dirty="0" smtClean="0"/>
              <a:t>  </a:t>
            </a:r>
            <a:r>
              <a:rPr lang="en-US" sz="1400" b="1" dirty="0" err="1" smtClean="0"/>
              <a:t>Lansia</a:t>
            </a:r>
            <a:endParaRPr lang="en-US" sz="1400" b="1" dirty="0"/>
          </a:p>
        </p:txBody>
      </p:sp>
      <p:pic>
        <p:nvPicPr>
          <p:cNvPr id="2" name="Picture 2" descr="C:\Documents and Settings\ADMIN_ AGAPE\My Documents\Dokumentasi Kegiatan Gereja-Ingrid\kw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013365" y="3429000"/>
            <a:ext cx="2876550" cy="3048000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/>
        </p:nvSpPr>
        <p:spPr>
          <a:xfrm>
            <a:off x="3657600" y="6096000"/>
            <a:ext cx="1524000" cy="30777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 err="1" smtClean="0"/>
              <a:t>Komisi</a:t>
            </a:r>
            <a:r>
              <a:rPr lang="en-US" sz="1400" b="1" dirty="0" smtClean="0"/>
              <a:t>  </a:t>
            </a:r>
            <a:r>
              <a:rPr lang="en-US" sz="1400" b="1" dirty="0" err="1" smtClean="0"/>
              <a:t>Wanita</a:t>
            </a:r>
            <a:endParaRPr lang="en-US" sz="14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</TotalTime>
  <Words>36</Words>
  <Application>Microsoft Office PowerPoint</Application>
  <PresentationFormat>On-screen Show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Ibadah  Padang Sabtu 25 Oktober 2014</vt:lpstr>
      <vt:lpstr>Slide 2</vt:lpstr>
      <vt:lpstr>Slide 3</vt:lpstr>
      <vt:lpstr>Slide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Ibadah Refleksi Tema :  Konsisten Melayani Tuhan   </dc:title>
  <dc:creator/>
  <cp:lastModifiedBy>ASUS</cp:lastModifiedBy>
  <cp:revision>156</cp:revision>
  <dcterms:created xsi:type="dcterms:W3CDTF">2006-08-16T00:00:00Z</dcterms:created>
  <dcterms:modified xsi:type="dcterms:W3CDTF">2014-11-22T06:30:13Z</dcterms:modified>
</cp:coreProperties>
</file>