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6"/>
  </p:notes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Comic Sans MS" pitchFamily="66" charset="0"/>
              </a:rPr>
              <a:t>Ibadah</a:t>
            </a:r>
            <a:r>
              <a:rPr lang="en-US" sz="2800" dirty="0" smtClean="0">
                <a:latin typeface="Comic Sans MS" pitchFamily="66" charset="0"/>
              </a:rPr>
              <a:t>  </a:t>
            </a:r>
            <a:r>
              <a:rPr lang="en-US" sz="2800" dirty="0" err="1" smtClean="0">
                <a:latin typeface="Comic Sans MS" pitchFamily="66" charset="0"/>
              </a:rPr>
              <a:t>Komisi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Wanita</a:t>
            </a:r>
            <a:r>
              <a:rPr lang="en-US" sz="2800" dirty="0" smtClean="0">
                <a:latin typeface="Comic Sans MS" pitchFamily="66" charset="0"/>
              </a:rPr>
              <a:t> 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err="1" smtClean="0">
                <a:latin typeface="Comic Sans MS" pitchFamily="66" charset="0"/>
              </a:rPr>
              <a:t>Rabu</a:t>
            </a:r>
            <a:r>
              <a:rPr lang="en-US" sz="2800" dirty="0" smtClean="0">
                <a:latin typeface="Comic Sans MS" pitchFamily="66" charset="0"/>
              </a:rPr>
              <a:t> 5 November 2014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15400" cy="19812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r>
              <a:rPr lang="en-US" sz="2800" b="1" dirty="0" err="1" smtClean="0">
                <a:latin typeface="Comic Sans MS" pitchFamily="66" charset="0"/>
              </a:rPr>
              <a:t>Tema</a:t>
            </a:r>
            <a:r>
              <a:rPr lang="en-US" sz="2800" b="1" dirty="0" smtClean="0">
                <a:latin typeface="Comic Sans MS" pitchFamily="66" charset="0"/>
              </a:rPr>
              <a:t> : </a:t>
            </a:r>
            <a:r>
              <a:rPr lang="en-US" sz="2800" b="1" dirty="0" err="1" smtClean="0">
                <a:latin typeface="Comic Sans MS" pitchFamily="66" charset="0"/>
              </a:rPr>
              <a:t>Percakapan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Dengan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r>
              <a:rPr lang="en-US" sz="2800" b="1" dirty="0" err="1" smtClean="0">
                <a:latin typeface="Comic Sans MS" pitchFamily="66" charset="0"/>
              </a:rPr>
              <a:t>Perempuan</a:t>
            </a:r>
            <a:r>
              <a:rPr lang="en-US" sz="2800" b="1" dirty="0" smtClean="0">
                <a:latin typeface="Comic Sans MS" pitchFamily="66" charset="0"/>
              </a:rPr>
              <a:t> Samaria</a:t>
            </a:r>
          </a:p>
          <a:p>
            <a:pPr algn="ctr"/>
            <a:r>
              <a:rPr lang="en-US" sz="2800" b="1" dirty="0" err="1" smtClean="0">
                <a:latin typeface="Comic Sans MS" pitchFamily="66" charset="0"/>
              </a:rPr>
              <a:t>Yohanes</a:t>
            </a:r>
            <a:r>
              <a:rPr lang="en-US" sz="2800" b="1" dirty="0" smtClean="0">
                <a:latin typeface="Comic Sans MS" pitchFamily="66" charset="0"/>
              </a:rPr>
              <a:t> 4 : 1-42 </a:t>
            </a:r>
          </a:p>
          <a:p>
            <a:pPr algn="ctr"/>
            <a:r>
              <a:rPr lang="en-US" sz="3200" b="1" dirty="0" smtClean="0">
                <a:latin typeface="Comic Sans MS" pitchFamily="66" charset="0"/>
              </a:rPr>
              <a:t> </a:t>
            </a:r>
            <a:endParaRPr lang="en-US" sz="3200" b="1" dirty="0">
              <a:latin typeface="Comic Sans MS" pitchFamily="66" charset="0"/>
            </a:endParaRPr>
          </a:p>
        </p:txBody>
      </p:sp>
      <p:pic>
        <p:nvPicPr>
          <p:cNvPr id="2050" name="Picture 2" descr="H:\dokumentasi gereja\rohani\mk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200400"/>
            <a:ext cx="3505200" cy="280416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429000"/>
            <a:ext cx="6629400" cy="3352800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Tempat</a:t>
            </a:r>
            <a:r>
              <a:rPr lang="en-US" sz="2400" b="1" dirty="0" smtClean="0"/>
              <a:t>		: </a:t>
            </a:r>
            <a:r>
              <a:rPr lang="en-US" sz="2400" b="1" dirty="0" err="1" smtClean="0"/>
              <a:t>Gereja</a:t>
            </a:r>
            <a:r>
              <a:rPr lang="en-US" sz="2400" b="1" dirty="0" smtClean="0"/>
              <a:t>  </a:t>
            </a:r>
            <a:r>
              <a:rPr lang="en-US" sz="2400" b="1" dirty="0" smtClean="0"/>
              <a:t>Agape </a:t>
            </a:r>
            <a:r>
              <a:rPr lang="en-US" sz="2400" b="1" dirty="0" err="1" smtClean="0"/>
              <a:t>Kupang</a:t>
            </a:r>
            <a:endParaRPr lang="en-US" sz="2400" b="1" dirty="0" smtClean="0"/>
          </a:p>
          <a:p>
            <a:r>
              <a:rPr lang="en-US" sz="2400" b="1" dirty="0" smtClean="0"/>
              <a:t>MC			: </a:t>
            </a:r>
            <a:r>
              <a:rPr lang="en-US" sz="2400" b="1" dirty="0" err="1" smtClean="0"/>
              <a:t>Joice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Chengberlin</a:t>
            </a:r>
            <a:endParaRPr lang="en-US" sz="2400" b="1" dirty="0" smtClean="0"/>
          </a:p>
          <a:p>
            <a:r>
              <a:rPr lang="en-US" sz="2400" b="1" dirty="0" err="1" smtClean="0"/>
              <a:t>Pengkhotbah</a:t>
            </a:r>
            <a:r>
              <a:rPr lang="en-US" sz="2400" b="1" dirty="0" smtClean="0"/>
              <a:t>	</a:t>
            </a:r>
            <a:r>
              <a:rPr lang="en-US" sz="2400" b="1" dirty="0" smtClean="0"/>
              <a:t>:</a:t>
            </a:r>
            <a:r>
              <a:rPr lang="id-ID" sz="2400" b="1" dirty="0" smtClean="0"/>
              <a:t> </a:t>
            </a:r>
            <a:r>
              <a:rPr lang="en-US" sz="2400" b="1" dirty="0" err="1" smtClean="0"/>
              <a:t>Pdt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Yandhi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Manobe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S.Th</a:t>
            </a:r>
            <a:endParaRPr lang="en-US" sz="2400" b="1" dirty="0" smtClean="0"/>
          </a:p>
          <a:p>
            <a:r>
              <a:rPr lang="en-US" sz="2400" b="1" dirty="0" err="1" smtClean="0"/>
              <a:t>Pemusik</a:t>
            </a:r>
            <a:r>
              <a:rPr lang="en-US" sz="2400" b="1" dirty="0" smtClean="0"/>
              <a:t>		: </a:t>
            </a:r>
            <a:r>
              <a:rPr lang="en-US" sz="2400" b="1" dirty="0" smtClean="0"/>
              <a:t>Nikita </a:t>
            </a:r>
            <a:r>
              <a:rPr lang="en-US" sz="2400" b="1" dirty="0" err="1" smtClean="0"/>
              <a:t>Siung</a:t>
            </a:r>
            <a:endParaRPr lang="en-US" sz="2400" b="1" dirty="0" smtClean="0"/>
          </a:p>
          <a:p>
            <a:r>
              <a:rPr lang="en-US" sz="2400" b="1" dirty="0" err="1" smtClean="0"/>
              <a:t>Kolektor</a:t>
            </a:r>
            <a:r>
              <a:rPr lang="en-US" sz="2400" b="1" dirty="0" smtClean="0"/>
              <a:t>		: </a:t>
            </a:r>
            <a:r>
              <a:rPr lang="en-US" sz="2400" b="1" dirty="0" err="1" smtClean="0"/>
              <a:t>Lisye</a:t>
            </a:r>
            <a:r>
              <a:rPr lang="id-ID" sz="2400" b="1" dirty="0" smtClean="0"/>
              <a:t> </a:t>
            </a:r>
            <a:r>
              <a:rPr lang="en-US" sz="2400" b="1" dirty="0" err="1" smtClean="0"/>
              <a:t>Ang</a:t>
            </a:r>
            <a:endParaRPr lang="en-US" sz="2400" b="1" dirty="0" smtClean="0"/>
          </a:p>
          <a:p>
            <a:r>
              <a:rPr lang="en-US" sz="2400" b="1" dirty="0" err="1" smtClean="0"/>
              <a:t>Waktu</a:t>
            </a:r>
            <a:r>
              <a:rPr lang="en-US" sz="2400" b="1" dirty="0" smtClean="0"/>
              <a:t>		</a:t>
            </a:r>
            <a:r>
              <a:rPr lang="en-US" sz="2400" b="1" dirty="0" smtClean="0"/>
              <a:t>: 15.30 </a:t>
            </a:r>
            <a:r>
              <a:rPr lang="id-ID" sz="2400" b="1" dirty="0" smtClean="0"/>
              <a:t> </a:t>
            </a:r>
            <a:r>
              <a:rPr lang="en-US" sz="2400" b="1" dirty="0" smtClean="0"/>
              <a:t>-</a:t>
            </a:r>
            <a:r>
              <a:rPr lang="id-ID" sz="2400" b="1" dirty="0" smtClean="0"/>
              <a:t> </a:t>
            </a:r>
            <a:r>
              <a:rPr lang="en-US" sz="2400" b="1" dirty="0" smtClean="0"/>
              <a:t>17.30 WITA</a:t>
            </a:r>
          </a:p>
          <a:p>
            <a:r>
              <a:rPr lang="en-US" sz="2400" b="1" dirty="0" err="1" smtClean="0"/>
              <a:t>Jumlah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Kehadiran</a:t>
            </a:r>
            <a:r>
              <a:rPr lang="en-US" sz="2400" b="1" dirty="0" smtClean="0"/>
              <a:t>	:</a:t>
            </a:r>
            <a:r>
              <a:rPr lang="id-ID" sz="2400" b="1" dirty="0" smtClean="0"/>
              <a:t> </a:t>
            </a:r>
            <a:r>
              <a:rPr lang="en-US" sz="2400" b="1" dirty="0" smtClean="0"/>
              <a:t>25 </a:t>
            </a:r>
            <a:r>
              <a:rPr lang="en-US" sz="2400" b="1" dirty="0" err="1" smtClean="0"/>
              <a:t>orang</a:t>
            </a:r>
            <a:r>
              <a:rPr lang="en-US" sz="2400" b="1" dirty="0" smtClean="0"/>
              <a:t>	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  <p:pic>
        <p:nvPicPr>
          <p:cNvPr id="1026" name="Picture 2" descr="H:\dokumentasi gereja\foto\hasil brows\growing in God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28600"/>
            <a:ext cx="2971800" cy="2971800"/>
          </a:xfrm>
          <a:prstGeom prst="ellipse">
            <a:avLst/>
          </a:prstGeom>
          <a:ln w="190500" cap="rnd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3058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Materi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Khotbah</a:t>
            </a:r>
            <a:endParaRPr lang="en-US" sz="2000" b="1" dirty="0" smtClean="0"/>
          </a:p>
          <a:p>
            <a:endParaRPr lang="en-US" sz="2000" b="1" dirty="0" smtClean="0"/>
          </a:p>
          <a:p>
            <a:pPr algn="just"/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percakapan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Yesus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perempuan</a:t>
            </a:r>
            <a:r>
              <a:rPr lang="en-US" sz="2000" b="1" dirty="0" smtClean="0"/>
              <a:t> Samaria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sebuah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sumur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Sikhar,dapat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id-ID" sz="2000" b="1" dirty="0" err="1" smtClean="0"/>
              <a:t>l</a:t>
            </a:r>
            <a:r>
              <a:rPr lang="en-US" sz="2000" b="1" dirty="0" err="1" smtClean="0"/>
              <a:t>ihat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beberapa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sebagai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berikut</a:t>
            </a:r>
            <a:r>
              <a:rPr lang="en-US" sz="2000" b="1" dirty="0" smtClean="0"/>
              <a:t> :</a:t>
            </a:r>
          </a:p>
          <a:p>
            <a:pPr algn="just"/>
            <a:endParaRPr lang="en-US" sz="20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err="1" smtClean="0"/>
              <a:t>Ada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ganjil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perempuan</a:t>
            </a:r>
            <a:r>
              <a:rPr lang="en-US" sz="2000" b="1" dirty="0" smtClean="0"/>
              <a:t> Samaria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.</a:t>
            </a:r>
          </a:p>
          <a:p>
            <a:pPr marL="457200" indent="-457200" algn="just"/>
            <a:r>
              <a:rPr lang="en-US" sz="2000" b="1" dirty="0" smtClean="0"/>
              <a:t>	</a:t>
            </a:r>
            <a:r>
              <a:rPr lang="en-US" sz="2000" b="1" dirty="0" err="1" smtClean="0"/>
              <a:t>Karena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biasanya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menimba</a:t>
            </a:r>
            <a:r>
              <a:rPr lang="en-US" sz="2000" b="1" dirty="0" smtClean="0"/>
              <a:t> air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sore </a:t>
            </a:r>
            <a:r>
              <a:rPr lang="en-US" sz="2000" b="1" dirty="0" err="1" smtClean="0"/>
              <a:t>hari,tetapi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dilakukan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perempuan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hari</a:t>
            </a:r>
            <a:r>
              <a:rPr lang="id-ID" sz="2000" b="1" dirty="0" smtClean="0"/>
              <a:t>, </a:t>
            </a:r>
            <a:r>
              <a:rPr lang="en-US" sz="2000" b="1" dirty="0" err="1" smtClean="0"/>
              <a:t>kira-kira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pukul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dua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belas</a:t>
            </a:r>
            <a:r>
              <a:rPr lang="en-US" sz="2000" b="1" dirty="0" smtClean="0"/>
              <a:t>.</a:t>
            </a:r>
          </a:p>
          <a:p>
            <a:pPr marL="457200" indent="-457200" algn="just"/>
            <a:r>
              <a:rPr lang="en-US" sz="2000" b="1" dirty="0" smtClean="0"/>
              <a:t>	Hal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dilakukannya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karena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ingin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menghindar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banyak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karena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masalah</a:t>
            </a:r>
            <a:r>
              <a:rPr lang="en-US" sz="2000" b="1" dirty="0" smtClean="0"/>
              <a:t>.</a:t>
            </a:r>
          </a:p>
          <a:p>
            <a:pPr marL="457200" indent="-457200" algn="just"/>
            <a:r>
              <a:rPr lang="en-US" sz="2000" b="1" dirty="0" smtClean="0"/>
              <a:t>	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menunjukkan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bahwa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masalah,Tuhan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sudah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menunggu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datang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id-ID" sz="2000" b="1" dirty="0" smtClean="0"/>
              <a:t>-N</a:t>
            </a:r>
            <a:r>
              <a:rPr lang="en-US" sz="2000" b="1" dirty="0" err="1" smtClean="0"/>
              <a:t>ya</a:t>
            </a:r>
            <a:r>
              <a:rPr lang="en-US" sz="2000" b="1" dirty="0" smtClean="0"/>
              <a:t>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en-US" sz="2000" b="1" dirty="0" smtClean="0"/>
              <a:t>Kita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melarikan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Yesus</a:t>
            </a:r>
            <a:r>
              <a:rPr lang="en-US" sz="2000" b="1" dirty="0" smtClean="0"/>
              <a:t>.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en-US" sz="2000" b="1" dirty="0" err="1" smtClean="0"/>
              <a:t>Yesus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melewati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batas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budaya</a:t>
            </a:r>
            <a:r>
              <a:rPr lang="id-ID" sz="2000" b="1" dirty="0" smtClean="0"/>
              <a:t> </a:t>
            </a:r>
            <a:r>
              <a:rPr lang="en-US" sz="2000" b="1" dirty="0" smtClean="0"/>
              <a:t>yang </a:t>
            </a:r>
            <a:r>
              <a:rPr lang="en-US" sz="2000" b="1" dirty="0" err="1" smtClean="0"/>
              <a:t>melarang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Yahudi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bergaul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berbicara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 Samaria (</a:t>
            </a:r>
            <a:r>
              <a:rPr lang="en-US" sz="2000" b="1" dirty="0" err="1" smtClean="0"/>
              <a:t>ayat</a:t>
            </a:r>
            <a:r>
              <a:rPr lang="en-US" sz="2000" b="1" dirty="0" smtClean="0"/>
              <a:t> 9).</a:t>
            </a:r>
          </a:p>
          <a:p>
            <a:pPr marL="457200" indent="-457200" algn="just"/>
            <a:endParaRPr lang="en-US" sz="2000" b="1" dirty="0" smtClean="0"/>
          </a:p>
          <a:p>
            <a:pPr marL="457200" indent="-457200" algn="just"/>
            <a:r>
              <a:rPr lang="en-US" sz="2000" b="1" dirty="0" smtClean="0"/>
              <a:t>Dari </a:t>
            </a:r>
            <a:r>
              <a:rPr lang="en-US" sz="2000" b="1" dirty="0" err="1" smtClean="0"/>
              <a:t>kisah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ini,marilah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sebagai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perempuan-perempuan</a:t>
            </a:r>
            <a:r>
              <a:rPr lang="id-ID" sz="2000" b="1" dirty="0" smtClean="0"/>
              <a:t> </a:t>
            </a:r>
            <a:r>
              <a:rPr lang="en-US" sz="2000" b="1" dirty="0" smtClean="0"/>
              <a:t>yang </a:t>
            </a:r>
            <a:r>
              <a:rPr lang="en-US" sz="2000" b="1" dirty="0" err="1" smtClean="0"/>
              <a:t>walaupun</a:t>
            </a:r>
            <a:r>
              <a:rPr lang="en-US" sz="2000" b="1" dirty="0" smtClean="0"/>
              <a:t> </a:t>
            </a:r>
          </a:p>
          <a:p>
            <a:pPr marL="457200" indent="-457200" algn="just"/>
            <a:r>
              <a:rPr lang="en-US" sz="2000" b="1" dirty="0" err="1" smtClean="0"/>
              <a:t>punya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kehidupan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begitu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kompleks</a:t>
            </a:r>
            <a:r>
              <a:rPr lang="id-ID" sz="2000" b="1" dirty="0" smtClean="0"/>
              <a:t> </a:t>
            </a:r>
            <a:r>
              <a:rPr lang="en-US" sz="2000" b="1" dirty="0" err="1" smtClean="0"/>
              <a:t>mau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datang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Yesus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</a:p>
          <a:p>
            <a:pPr marL="457200" indent="-457200" algn="just"/>
            <a:r>
              <a:rPr lang="en-US" sz="2000" b="1" dirty="0" err="1" smtClean="0"/>
              <a:t>menjadi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saksi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keselamatan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banyak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disekitar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kita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ayat</a:t>
            </a:r>
            <a:r>
              <a:rPr lang="en-US" sz="2000" b="1" dirty="0" smtClean="0"/>
              <a:t> 39).</a:t>
            </a:r>
            <a:r>
              <a:rPr lang="en-US" sz="2000" b="1" dirty="0" err="1" smtClean="0"/>
              <a:t>Amin</a:t>
            </a:r>
            <a:r>
              <a:rPr lang="en-US" sz="2000" b="1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sz="16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320"/>
            <a:ext cx="7924800" cy="6858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Ruang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Karya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05200" cy="2057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19200"/>
            <a:ext cx="8763000" cy="502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4"/>
          <p:cNvSpPr txBox="1"/>
          <p:nvPr/>
        </p:nvSpPr>
        <p:spPr>
          <a:xfrm>
            <a:off x="5562600" y="60960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</a:rPr>
              <a:t>Kerja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Bersama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Yesus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Saja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dokumentasi gereja\foto\report kw\5.11.14\IMG-20141105-0023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850" y="1253835"/>
            <a:ext cx="4197950" cy="247996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04800" y="3380510"/>
            <a:ext cx="139931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Pengkhotbah</a:t>
            </a:r>
            <a:endParaRPr lang="en-US" sz="1400" b="1" dirty="0"/>
          </a:p>
        </p:txBody>
      </p:sp>
      <p:pic>
        <p:nvPicPr>
          <p:cNvPr id="1027" name="Picture 3" descr="F:\dokumentasi gereja\foto\report kw\5.11.14\IMG-20141105-0023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810000"/>
            <a:ext cx="4278755" cy="2365124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4696690" y="5818910"/>
            <a:ext cx="5334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MC  </a:t>
            </a:r>
            <a:endParaRPr lang="en-US" sz="1400" b="1" dirty="0"/>
          </a:p>
        </p:txBody>
      </p:sp>
      <p:pic>
        <p:nvPicPr>
          <p:cNvPr id="1028" name="Picture 4" descr="F:\dokumentasi gereja\foto\report kw\5.11.14\IMG-20141105-0024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267690"/>
            <a:ext cx="4285675" cy="2466110"/>
          </a:xfrm>
          <a:prstGeom prst="rect">
            <a:avLst/>
          </a:prstGeom>
          <a:noFill/>
        </p:spPr>
      </p:pic>
      <p:pic>
        <p:nvPicPr>
          <p:cNvPr id="1029" name="Picture 5" descr="F:\dokumentasi gereja\foto\report kw\5.11.14\IMG-20141105-0024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870" y="3803074"/>
            <a:ext cx="4197930" cy="2369125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4710545" y="3408220"/>
            <a:ext cx="3117275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Penyerahan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kado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ultah</a:t>
            </a:r>
            <a:r>
              <a:rPr lang="en-US" sz="1400" b="1" dirty="0" smtClean="0"/>
              <a:t> u/</a:t>
            </a:r>
            <a:r>
              <a:rPr lang="en-US" sz="1400" b="1" dirty="0" err="1" smtClean="0"/>
              <a:t>ibu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Mauboi</a:t>
            </a:r>
            <a:endParaRPr lang="en-US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25580" y="5818910"/>
            <a:ext cx="317962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Penyerahan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kado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ultah</a:t>
            </a:r>
            <a:r>
              <a:rPr lang="en-US" sz="1400" b="1" dirty="0" smtClean="0"/>
              <a:t> u/</a:t>
            </a:r>
            <a:r>
              <a:rPr lang="en-US" sz="1400" b="1" dirty="0" err="1" smtClean="0"/>
              <a:t>ibu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Hoa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Ang</a:t>
            </a:r>
            <a:endParaRPr lang="en-US" sz="1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435</TotalTime>
  <Words>65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Ibadah  Komisi Wanita  Rabu 5 November 2014</vt:lpstr>
      <vt:lpstr>Slide 2</vt:lpstr>
      <vt:lpstr>Slide 3</vt:lpstr>
      <vt:lpstr>Ruang Karya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193</cp:revision>
  <dcterms:created xsi:type="dcterms:W3CDTF">2006-08-16T00:00:00Z</dcterms:created>
  <dcterms:modified xsi:type="dcterms:W3CDTF">2014-11-22T06:06:32Z</dcterms:modified>
</cp:coreProperties>
</file>