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7"/>
  </p:notesMasterIdLst>
  <p:sldIdLst>
    <p:sldId id="256" r:id="rId2"/>
    <p:sldId id="257" r:id="rId3"/>
    <p:sldId id="258" r:id="rId4"/>
    <p:sldId id="263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457200"/>
            <a:ext cx="7772400" cy="762000"/>
          </a:xfrm>
        </p:spPr>
        <p:txBody>
          <a:bodyPr>
            <a:noAutofit/>
          </a:bodyPr>
          <a:lstStyle/>
          <a:p>
            <a:r>
              <a:rPr lang="en-US" sz="3600" dirty="0" err="1" smtClean="0">
                <a:solidFill>
                  <a:srgbClr val="0070C0"/>
                </a:solidFill>
              </a:rPr>
              <a:t>Ibadah</a:t>
            </a:r>
            <a:r>
              <a:rPr lang="en-US" sz="3600" dirty="0" smtClean="0">
                <a:solidFill>
                  <a:srgbClr val="0070C0"/>
                </a:solidFill>
              </a:rPr>
              <a:t>  </a:t>
            </a:r>
            <a:r>
              <a:rPr lang="en-US" sz="3600" dirty="0" err="1" smtClean="0">
                <a:solidFill>
                  <a:srgbClr val="0070C0"/>
                </a:solidFill>
              </a:rPr>
              <a:t>Komisi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Wanita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br>
              <a:rPr lang="en-US" sz="3600" dirty="0" smtClean="0">
                <a:solidFill>
                  <a:srgbClr val="0070C0"/>
                </a:solidFill>
              </a:rPr>
            </a:br>
            <a:r>
              <a:rPr lang="en-US" sz="3600" dirty="0" err="1" smtClean="0">
                <a:solidFill>
                  <a:srgbClr val="0070C0"/>
                </a:solidFill>
              </a:rPr>
              <a:t>Rabu</a:t>
            </a:r>
            <a:r>
              <a:rPr lang="en-US" sz="3600" dirty="0" smtClean="0">
                <a:solidFill>
                  <a:srgbClr val="0070C0"/>
                </a:solidFill>
              </a:rPr>
              <a:t> 29 </a:t>
            </a:r>
            <a:r>
              <a:rPr lang="en-US" sz="3600" dirty="0" err="1" smtClean="0">
                <a:solidFill>
                  <a:srgbClr val="0070C0"/>
                </a:solidFill>
              </a:rPr>
              <a:t>Oktober</a:t>
            </a:r>
            <a:r>
              <a:rPr lang="en-US" sz="3600" dirty="0" smtClean="0">
                <a:solidFill>
                  <a:srgbClr val="0070C0"/>
                </a:solidFill>
              </a:rPr>
              <a:t> 2014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1905000"/>
            <a:ext cx="6400800" cy="990600"/>
          </a:xfrm>
        </p:spPr>
        <p:txBody>
          <a:bodyPr>
            <a:noAutofit/>
          </a:bodyPr>
          <a:lstStyle/>
          <a:p>
            <a:r>
              <a:rPr lang="en-US" sz="3600" dirty="0" err="1" smtClean="0">
                <a:solidFill>
                  <a:srgbClr val="0070C0"/>
                </a:solidFill>
              </a:rPr>
              <a:t>Tema</a:t>
            </a:r>
            <a:r>
              <a:rPr lang="en-US" sz="3600" dirty="0" smtClean="0">
                <a:solidFill>
                  <a:srgbClr val="0070C0"/>
                </a:solidFill>
              </a:rPr>
              <a:t> : </a:t>
            </a:r>
            <a:r>
              <a:rPr lang="en-US" sz="3600" dirty="0" err="1" smtClean="0">
                <a:solidFill>
                  <a:srgbClr val="0070C0"/>
                </a:solidFill>
              </a:rPr>
              <a:t>Pengampunan</a:t>
            </a:r>
            <a:endParaRPr lang="en-US" sz="3600" dirty="0" smtClean="0">
              <a:solidFill>
                <a:srgbClr val="0070C0"/>
              </a:solidFill>
            </a:endParaRPr>
          </a:p>
          <a:p>
            <a:r>
              <a:rPr lang="en-US" sz="3600" dirty="0" err="1" smtClean="0">
                <a:solidFill>
                  <a:srgbClr val="0070C0"/>
                </a:solidFill>
              </a:rPr>
              <a:t>Matius</a:t>
            </a:r>
            <a:r>
              <a:rPr lang="en-US" sz="3600" dirty="0" smtClean="0">
                <a:solidFill>
                  <a:srgbClr val="0070C0"/>
                </a:solidFill>
              </a:rPr>
              <a:t> 18 :21</a:t>
            </a:r>
          </a:p>
          <a:p>
            <a:r>
              <a:rPr lang="en-US" sz="3600" dirty="0" smtClean="0">
                <a:solidFill>
                  <a:srgbClr val="0070C0"/>
                </a:solidFill>
              </a:rPr>
              <a:t> 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F:\dokumentasi gereja\foto\report kw\5.11.14\wanit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600" y="3581400"/>
            <a:ext cx="3752849" cy="281463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F:\dokumentasi gereja\foto\hasil brows\tangan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52800" y="152400"/>
            <a:ext cx="3048000" cy="3149341"/>
          </a:xfrm>
          <a:prstGeom prst="rect">
            <a:avLst/>
          </a:prstGeom>
          <a:noFill/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3505200"/>
            <a:ext cx="8229600" cy="3200399"/>
          </a:xfrm>
        </p:spPr>
        <p:txBody>
          <a:bodyPr>
            <a:no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</a:rPr>
              <a:t>Tempat</a:t>
            </a:r>
            <a:r>
              <a:rPr lang="en-US" sz="2400" b="1" dirty="0" smtClean="0">
                <a:solidFill>
                  <a:srgbClr val="0070C0"/>
                </a:solidFill>
              </a:rPr>
              <a:t>		</a:t>
            </a:r>
            <a:r>
              <a:rPr lang="id-ID" sz="2400" b="1" dirty="0" smtClean="0">
                <a:solidFill>
                  <a:srgbClr val="0070C0"/>
                </a:solidFill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</a:rPr>
              <a:t>:</a:t>
            </a:r>
            <a:r>
              <a:rPr lang="id-ID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Gereja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Agape </a:t>
            </a:r>
            <a:r>
              <a:rPr lang="en-US" sz="2400" b="1" dirty="0" err="1" smtClean="0">
                <a:solidFill>
                  <a:srgbClr val="0070C0"/>
                </a:solidFill>
              </a:rPr>
              <a:t>Kupang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r>
              <a:rPr lang="en-US" sz="2400" b="1" dirty="0" smtClean="0">
                <a:solidFill>
                  <a:srgbClr val="0070C0"/>
                </a:solidFill>
              </a:rPr>
              <a:t>MC			</a:t>
            </a:r>
            <a:r>
              <a:rPr lang="id-ID" sz="2400" b="1" dirty="0" smtClean="0">
                <a:solidFill>
                  <a:srgbClr val="0070C0"/>
                </a:solidFill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</a:rPr>
              <a:t>: Anna </a:t>
            </a:r>
            <a:r>
              <a:rPr lang="en-US" sz="2400" b="1" dirty="0" err="1" smtClean="0">
                <a:solidFill>
                  <a:srgbClr val="0070C0"/>
                </a:solidFill>
              </a:rPr>
              <a:t>Riwu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Kaho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r>
              <a:rPr lang="en-US" sz="2400" b="1" dirty="0" err="1" smtClean="0">
                <a:solidFill>
                  <a:srgbClr val="0070C0"/>
                </a:solidFill>
              </a:rPr>
              <a:t>Pengkhotbah</a:t>
            </a:r>
            <a:r>
              <a:rPr lang="id-ID" sz="2400" b="1" dirty="0" smtClean="0">
                <a:solidFill>
                  <a:srgbClr val="0070C0"/>
                </a:solidFill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</a:rPr>
              <a:t>:</a:t>
            </a:r>
            <a:r>
              <a:rPr lang="id-ID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Pdt.Anthoneta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Manobe,S.Th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r>
              <a:rPr lang="en-US" sz="2400" b="1" dirty="0" err="1" smtClean="0">
                <a:solidFill>
                  <a:srgbClr val="0070C0"/>
                </a:solidFill>
              </a:rPr>
              <a:t>Pemusik</a:t>
            </a:r>
            <a:r>
              <a:rPr lang="en-US" sz="2400" b="1" dirty="0" smtClean="0">
                <a:solidFill>
                  <a:srgbClr val="0070C0"/>
                </a:solidFill>
              </a:rPr>
              <a:t>	</a:t>
            </a:r>
            <a:r>
              <a:rPr lang="id-ID" sz="2400" b="1" dirty="0" smtClean="0">
                <a:solidFill>
                  <a:srgbClr val="0070C0"/>
                </a:solidFill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</a:rPr>
              <a:t>	: </a:t>
            </a:r>
            <a:r>
              <a:rPr lang="en-US" sz="2400" b="1" dirty="0" smtClean="0">
                <a:solidFill>
                  <a:srgbClr val="0070C0"/>
                </a:solidFill>
              </a:rPr>
              <a:t>Ellen </a:t>
            </a:r>
            <a:r>
              <a:rPr lang="en-US" sz="2400" b="1" dirty="0" err="1" smtClean="0">
                <a:solidFill>
                  <a:srgbClr val="0070C0"/>
                </a:solidFill>
              </a:rPr>
              <a:t>Amalo,S.Pd.K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sz="2400" b="1" dirty="0" err="1" smtClean="0">
                <a:solidFill>
                  <a:srgbClr val="0070C0"/>
                </a:solidFill>
              </a:rPr>
              <a:t>Kolektor</a:t>
            </a:r>
            <a:r>
              <a:rPr lang="en-US" sz="2400" b="1" dirty="0" smtClean="0">
                <a:solidFill>
                  <a:srgbClr val="0070C0"/>
                </a:solidFill>
              </a:rPr>
              <a:t>	</a:t>
            </a:r>
            <a:r>
              <a:rPr lang="id-ID" sz="2400" b="1" dirty="0" smtClean="0">
                <a:solidFill>
                  <a:srgbClr val="0070C0"/>
                </a:solidFill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</a:rPr>
              <a:t>	: </a:t>
            </a:r>
            <a:r>
              <a:rPr lang="id-ID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Anita </a:t>
            </a:r>
            <a:r>
              <a:rPr lang="en-US" sz="2400" b="1" dirty="0" err="1" smtClean="0">
                <a:solidFill>
                  <a:srgbClr val="0070C0"/>
                </a:solidFill>
              </a:rPr>
              <a:t>Ang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r>
              <a:rPr lang="en-US" sz="2400" b="1" dirty="0" err="1" smtClean="0">
                <a:solidFill>
                  <a:srgbClr val="0070C0"/>
                </a:solidFill>
              </a:rPr>
              <a:t>Waktu</a:t>
            </a:r>
            <a:r>
              <a:rPr lang="en-US" sz="2400" b="1" dirty="0" smtClean="0">
                <a:solidFill>
                  <a:srgbClr val="0070C0"/>
                </a:solidFill>
              </a:rPr>
              <a:t>		</a:t>
            </a:r>
            <a:r>
              <a:rPr lang="id-ID" sz="2400" b="1" dirty="0" smtClean="0">
                <a:solidFill>
                  <a:srgbClr val="0070C0"/>
                </a:solidFill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</a:rPr>
              <a:t>:</a:t>
            </a:r>
            <a:r>
              <a:rPr lang="id-ID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15.30 </a:t>
            </a:r>
            <a:r>
              <a:rPr lang="en-US" sz="2400" b="1" dirty="0" smtClean="0">
                <a:solidFill>
                  <a:srgbClr val="0070C0"/>
                </a:solidFill>
              </a:rPr>
              <a:t>WITA-17.30 WITA	</a:t>
            </a:r>
          </a:p>
          <a:p>
            <a:r>
              <a:rPr lang="en-US" sz="2400" b="1" dirty="0" err="1" smtClean="0">
                <a:solidFill>
                  <a:srgbClr val="0070C0"/>
                </a:solidFill>
              </a:rPr>
              <a:t>Jumlah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Kehadiran</a:t>
            </a:r>
            <a:r>
              <a:rPr lang="en-US" sz="2400" b="1" dirty="0" smtClean="0">
                <a:solidFill>
                  <a:srgbClr val="0070C0"/>
                </a:solidFill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</a:rPr>
              <a:t>:</a:t>
            </a:r>
            <a:r>
              <a:rPr lang="id-ID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22 </a:t>
            </a:r>
            <a:r>
              <a:rPr lang="en-US" sz="2400" b="1" dirty="0" err="1" smtClean="0">
                <a:solidFill>
                  <a:srgbClr val="0070C0"/>
                </a:solidFill>
              </a:rPr>
              <a:t>orang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0"/>
            <a:ext cx="7924800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Materi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Khotbah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endParaRPr lang="en-US" sz="1000" dirty="0" smtClean="0">
              <a:solidFill>
                <a:srgbClr val="FF0000"/>
              </a:solidFill>
            </a:endParaRPr>
          </a:p>
          <a:p>
            <a:pPr algn="just"/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Dalam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Matius</a:t>
            </a:r>
            <a:r>
              <a:rPr lang="en-US" sz="2400" dirty="0" smtClean="0">
                <a:solidFill>
                  <a:srgbClr val="FF0000"/>
                </a:solidFill>
              </a:rPr>
              <a:t> 18 : 21 (</a:t>
            </a:r>
            <a:r>
              <a:rPr lang="en-US" sz="2400" dirty="0" err="1" smtClean="0">
                <a:solidFill>
                  <a:srgbClr val="FF0000"/>
                </a:solidFill>
              </a:rPr>
              <a:t>Kemudian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datanglah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Petrus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berkata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kepada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Yesus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:</a:t>
            </a:r>
            <a:r>
              <a:rPr lang="id-ID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”</a:t>
            </a:r>
            <a:r>
              <a:rPr lang="en-US" sz="2400" dirty="0" err="1" smtClean="0">
                <a:solidFill>
                  <a:srgbClr val="FF0000"/>
                </a:solidFill>
              </a:rPr>
              <a:t>Tuhan</a:t>
            </a:r>
            <a:r>
              <a:rPr lang="en-US" sz="2400" dirty="0" smtClean="0">
                <a:solidFill>
                  <a:srgbClr val="FF0000"/>
                </a:solidFill>
              </a:rPr>
              <a:t>,</a:t>
            </a:r>
            <a:r>
              <a:rPr lang="id-ID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sampai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berapa</a:t>
            </a:r>
            <a:r>
              <a:rPr lang="en-US" sz="2400" dirty="0" smtClean="0">
                <a:solidFill>
                  <a:srgbClr val="FF0000"/>
                </a:solidFill>
              </a:rPr>
              <a:t> kali </a:t>
            </a:r>
            <a:r>
              <a:rPr lang="en-US" sz="2400" dirty="0" err="1" smtClean="0">
                <a:solidFill>
                  <a:srgbClr val="FF0000"/>
                </a:solidFill>
              </a:rPr>
              <a:t>aku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harus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mengampuni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saudaraku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jika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ia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berbuat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dosa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terhadap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aku</a:t>
            </a:r>
            <a:r>
              <a:rPr lang="en-US" sz="2400" dirty="0" smtClean="0">
                <a:solidFill>
                  <a:srgbClr val="FF0000"/>
                </a:solidFill>
              </a:rPr>
              <a:t>?</a:t>
            </a:r>
            <a:r>
              <a:rPr lang="id-ID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Sampai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tujuh</a:t>
            </a:r>
            <a:r>
              <a:rPr lang="en-US" sz="2400" dirty="0" smtClean="0">
                <a:solidFill>
                  <a:srgbClr val="FF0000"/>
                </a:solidFill>
              </a:rPr>
              <a:t> kali</a:t>
            </a:r>
            <a:r>
              <a:rPr lang="en-US" sz="2400" dirty="0" smtClean="0">
                <a:solidFill>
                  <a:srgbClr val="FF0000"/>
                </a:solidFill>
              </a:rPr>
              <a:t>?”) </a:t>
            </a:r>
            <a:r>
              <a:rPr lang="en-US" sz="2400" dirty="0" err="1" smtClean="0">
                <a:solidFill>
                  <a:srgbClr val="FF0000"/>
                </a:solidFill>
              </a:rPr>
              <a:t>Petrus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bertanya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kepada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Yesus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perihal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mengampuni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sesama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Dan </a:t>
            </a:r>
            <a:r>
              <a:rPr lang="en-US" sz="2400" dirty="0" err="1" smtClean="0">
                <a:solidFill>
                  <a:srgbClr val="FF0000"/>
                </a:solidFill>
              </a:rPr>
              <a:t>Yesus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menjawabnya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dalam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ayat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ke</a:t>
            </a:r>
            <a:r>
              <a:rPr lang="en-US" sz="2400" dirty="0" smtClean="0">
                <a:solidFill>
                  <a:srgbClr val="FF0000"/>
                </a:solidFill>
              </a:rPr>
              <a:t> 22 : </a:t>
            </a:r>
            <a:r>
              <a:rPr lang="en-US" sz="2400" dirty="0" err="1" smtClean="0">
                <a:solidFill>
                  <a:srgbClr val="FF0000"/>
                </a:solidFill>
              </a:rPr>
              <a:t>Yesus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berkata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kepadanya</a:t>
            </a:r>
            <a:r>
              <a:rPr lang="en-US" sz="2400" dirty="0" smtClean="0">
                <a:solidFill>
                  <a:srgbClr val="FF0000"/>
                </a:solidFill>
              </a:rPr>
              <a:t> “ </a:t>
            </a:r>
            <a:r>
              <a:rPr lang="en-US" sz="2400" dirty="0" err="1" smtClean="0">
                <a:solidFill>
                  <a:srgbClr val="FF0000"/>
                </a:solidFill>
              </a:rPr>
              <a:t>Bukan</a:t>
            </a:r>
            <a:r>
              <a:rPr lang="en-US" sz="2400" dirty="0" smtClean="0">
                <a:solidFill>
                  <a:srgbClr val="FF0000"/>
                </a:solidFill>
              </a:rPr>
              <a:t>!</a:t>
            </a:r>
            <a:r>
              <a:rPr lang="id-ID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Aku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berkata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kepadamu</a:t>
            </a:r>
            <a:r>
              <a:rPr lang="en-US" sz="2400" dirty="0" smtClean="0">
                <a:solidFill>
                  <a:srgbClr val="FF0000"/>
                </a:solidFill>
              </a:rPr>
              <a:t> : </a:t>
            </a:r>
            <a:r>
              <a:rPr lang="en-US" sz="2400" dirty="0" err="1" smtClean="0">
                <a:solidFill>
                  <a:srgbClr val="FF0000"/>
                </a:solidFill>
              </a:rPr>
              <a:t>Bukan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sampai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tujuh</a:t>
            </a:r>
            <a:r>
              <a:rPr lang="en-US" sz="2400" dirty="0" smtClean="0">
                <a:solidFill>
                  <a:srgbClr val="FF0000"/>
                </a:solidFill>
              </a:rPr>
              <a:t> kali</a:t>
            </a:r>
            <a:r>
              <a:rPr lang="en-US" sz="2400" dirty="0" smtClean="0">
                <a:solidFill>
                  <a:srgbClr val="FF0000"/>
                </a:solidFill>
              </a:rPr>
              <a:t>,</a:t>
            </a:r>
            <a:r>
              <a:rPr lang="id-ID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melainkan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sampai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tujuh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puluh</a:t>
            </a:r>
            <a:r>
              <a:rPr lang="en-US" sz="2400" dirty="0" smtClean="0">
                <a:solidFill>
                  <a:srgbClr val="FF0000"/>
                </a:solidFill>
              </a:rPr>
              <a:t> kali </a:t>
            </a:r>
            <a:r>
              <a:rPr lang="en-US" sz="2400" dirty="0" err="1" smtClean="0">
                <a:solidFill>
                  <a:srgbClr val="FF0000"/>
                </a:solidFill>
              </a:rPr>
              <a:t>tujuh</a:t>
            </a:r>
            <a:r>
              <a:rPr lang="en-US" sz="2400" dirty="0" smtClean="0">
                <a:solidFill>
                  <a:srgbClr val="FF0000"/>
                </a:solidFill>
              </a:rPr>
              <a:t> kali “</a:t>
            </a:r>
          </a:p>
          <a:p>
            <a:pPr algn="just"/>
            <a:endParaRPr lang="id-ID" sz="2400" dirty="0" smtClean="0">
              <a:solidFill>
                <a:srgbClr val="FF0000"/>
              </a:solidFill>
            </a:endParaRPr>
          </a:p>
          <a:p>
            <a:pPr algn="just"/>
            <a:r>
              <a:rPr lang="en-US" sz="2400" dirty="0" err="1" smtClean="0">
                <a:solidFill>
                  <a:srgbClr val="FF0000"/>
                </a:solidFill>
              </a:rPr>
              <a:t>Jawaban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Yesus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mengandung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makna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sebagai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berikut</a:t>
            </a:r>
            <a:r>
              <a:rPr lang="en-US" sz="2400" dirty="0" smtClean="0">
                <a:solidFill>
                  <a:srgbClr val="FF0000"/>
                </a:solidFill>
              </a:rPr>
              <a:t> :</a:t>
            </a:r>
          </a:p>
          <a:p>
            <a:pPr algn="just"/>
            <a:endParaRPr lang="en-US" sz="2400" dirty="0" smtClean="0">
              <a:solidFill>
                <a:srgbClr val="FF0000"/>
              </a:solidFill>
            </a:endParaRPr>
          </a:p>
          <a:p>
            <a:pPr algn="just"/>
            <a:r>
              <a:rPr lang="en-US" sz="2400" dirty="0" err="1" smtClean="0"/>
              <a:t>A.Tujuh</a:t>
            </a:r>
            <a:r>
              <a:rPr lang="en-US" sz="2400" dirty="0" smtClean="0"/>
              <a:t> </a:t>
            </a:r>
            <a:r>
              <a:rPr lang="en-US" sz="2400" dirty="0" err="1" smtClean="0"/>
              <a:t>Puluh</a:t>
            </a:r>
            <a:r>
              <a:rPr lang="en-US" sz="2400" dirty="0" smtClean="0"/>
              <a:t> Kali </a:t>
            </a:r>
            <a:r>
              <a:rPr lang="en-US" sz="2400" dirty="0" err="1" smtClean="0"/>
              <a:t>Tujuh</a:t>
            </a:r>
            <a:r>
              <a:rPr lang="en-US" sz="2400" dirty="0" smtClean="0"/>
              <a:t> Kali </a:t>
            </a:r>
          </a:p>
          <a:p>
            <a:pPr algn="just"/>
            <a:r>
              <a:rPr lang="en-US" sz="800" dirty="0" smtClean="0">
                <a:solidFill>
                  <a:srgbClr val="FF0000"/>
                </a:solidFill>
              </a:rPr>
              <a:t>    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 Yang </a:t>
            </a:r>
            <a:r>
              <a:rPr lang="en-US" sz="2400" dirty="0" err="1" smtClean="0">
                <a:solidFill>
                  <a:srgbClr val="FF0000"/>
                </a:solidFill>
              </a:rPr>
              <a:t>memiliki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arti</a:t>
            </a:r>
            <a:r>
              <a:rPr lang="en-US" sz="2400" dirty="0" smtClean="0">
                <a:solidFill>
                  <a:srgbClr val="FF0000"/>
                </a:solidFill>
              </a:rPr>
              <a:t> :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1.Mengampuni </a:t>
            </a:r>
            <a:r>
              <a:rPr lang="en-US" sz="2400" dirty="0" err="1" smtClean="0">
                <a:solidFill>
                  <a:srgbClr val="FF0000"/>
                </a:solidFill>
              </a:rPr>
              <a:t>tanpa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syarat</a:t>
            </a:r>
            <a:endParaRPr lang="en-US" sz="2400" dirty="0" smtClean="0">
              <a:solidFill>
                <a:srgbClr val="FF0000"/>
              </a:solidFill>
            </a:endParaRP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2.Mengampuni </a:t>
            </a:r>
            <a:r>
              <a:rPr lang="en-US" sz="2400" dirty="0" err="1" smtClean="0">
                <a:solidFill>
                  <a:srgbClr val="FF0000"/>
                </a:solidFill>
              </a:rPr>
              <a:t>tanpa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batas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waktu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</a:p>
          <a:p>
            <a:pPr algn="just"/>
            <a:r>
              <a:rPr lang="en-US" sz="2400" dirty="0" smtClean="0">
                <a:solidFill>
                  <a:srgbClr val="FF0000"/>
                </a:solidFill>
              </a:rPr>
              <a:t>3.Mengampuni </a:t>
            </a:r>
            <a:r>
              <a:rPr lang="en-US" sz="2400" dirty="0" err="1" smtClean="0">
                <a:solidFill>
                  <a:srgbClr val="FF0000"/>
                </a:solidFill>
              </a:rPr>
              <a:t>dengan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sukarela</a:t>
            </a:r>
            <a:endParaRPr lang="en-US" sz="2400" dirty="0" smtClean="0">
              <a:solidFill>
                <a:srgbClr val="FF0000"/>
              </a:solidFill>
            </a:endParaRPr>
          </a:p>
          <a:p>
            <a:pPr algn="just"/>
            <a:endParaRPr lang="en-US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381000"/>
            <a:ext cx="7696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3200" dirty="0" smtClean="0"/>
          </a:p>
          <a:p>
            <a:pPr marL="449263" indent="-449263" algn="just"/>
            <a:r>
              <a:rPr lang="id-ID" sz="3200" dirty="0" smtClean="0"/>
              <a:t>B. </a:t>
            </a:r>
            <a:r>
              <a:rPr lang="en-US" sz="3200" dirty="0" err="1" smtClean="0"/>
              <a:t>Pengampunan</a:t>
            </a:r>
            <a:r>
              <a:rPr lang="en-US" sz="3200" dirty="0" smtClean="0"/>
              <a:t>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bisa</a:t>
            </a:r>
            <a:r>
              <a:rPr lang="en-US" sz="3200" dirty="0" smtClean="0"/>
              <a:t> </a:t>
            </a:r>
            <a:r>
              <a:rPr lang="en-US" sz="3200" dirty="0" err="1" smtClean="0"/>
              <a:t>dilakukan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kemampuan</a:t>
            </a:r>
            <a:r>
              <a:rPr lang="en-US" sz="3200" dirty="0" smtClean="0"/>
              <a:t> </a:t>
            </a:r>
            <a:r>
              <a:rPr lang="en-US" sz="3200" dirty="0" err="1" smtClean="0"/>
              <a:t>kita</a:t>
            </a:r>
            <a:r>
              <a:rPr lang="en-US" sz="3200" dirty="0" smtClean="0"/>
              <a:t>,</a:t>
            </a:r>
            <a:r>
              <a:rPr lang="id-ID" sz="3200" dirty="0" smtClean="0"/>
              <a:t> </a:t>
            </a:r>
            <a:r>
              <a:rPr lang="en-US" sz="3200" dirty="0" err="1" smtClean="0"/>
              <a:t>tapi</a:t>
            </a:r>
            <a:r>
              <a:rPr lang="en-US" sz="3200" dirty="0" smtClean="0"/>
              <a:t> </a:t>
            </a:r>
            <a:r>
              <a:rPr lang="en-US" sz="3200" dirty="0" err="1" smtClean="0"/>
              <a:t>hanya</a:t>
            </a:r>
            <a:r>
              <a:rPr lang="en-US" sz="3200" dirty="0" smtClean="0"/>
              <a:t> </a:t>
            </a:r>
            <a:r>
              <a:rPr lang="en-US" sz="3200" dirty="0" err="1" smtClean="0"/>
              <a:t>karena</a:t>
            </a:r>
            <a:r>
              <a:rPr lang="en-US" sz="3200" dirty="0" smtClean="0"/>
              <a:t> </a:t>
            </a:r>
            <a:r>
              <a:rPr lang="en-US" sz="3200" dirty="0" err="1" smtClean="0"/>
              <a:t>kekuatan</a:t>
            </a:r>
            <a:r>
              <a:rPr lang="en-US" sz="3200" dirty="0" smtClean="0"/>
              <a:t> </a:t>
            </a:r>
            <a:r>
              <a:rPr lang="en-US" sz="3200" dirty="0" err="1" smtClean="0"/>
              <a:t>Roh</a:t>
            </a:r>
            <a:r>
              <a:rPr lang="en-US" sz="3200" dirty="0" smtClean="0"/>
              <a:t> Kudus</a:t>
            </a:r>
            <a:r>
              <a:rPr lang="en-US" sz="3200" dirty="0" smtClean="0"/>
              <a:t>.</a:t>
            </a:r>
            <a:endParaRPr lang="id-ID" sz="3200" dirty="0" smtClean="0"/>
          </a:p>
          <a:p>
            <a:pPr marL="514350" indent="-514350" algn="just">
              <a:buFont typeface="+mj-lt"/>
              <a:buAutoNum type="alphaUcPeriod"/>
            </a:pPr>
            <a:endParaRPr lang="en-US" sz="3200" dirty="0" smtClean="0"/>
          </a:p>
          <a:p>
            <a:pPr marL="514350" indent="-514350" algn="just"/>
            <a:r>
              <a:rPr lang="en-US" sz="3200" dirty="0" smtClean="0"/>
              <a:t>C.</a:t>
            </a:r>
            <a:r>
              <a:rPr lang="id-ID" sz="3200" dirty="0" smtClean="0"/>
              <a:t>	</a:t>
            </a:r>
            <a:r>
              <a:rPr lang="en-US" sz="3200" dirty="0" err="1" smtClean="0"/>
              <a:t>Pengampunan</a:t>
            </a:r>
            <a:r>
              <a:rPr lang="en-US" sz="3200" dirty="0" smtClean="0"/>
              <a:t> </a:t>
            </a:r>
            <a:r>
              <a:rPr lang="en-US" sz="3200" dirty="0" err="1" smtClean="0"/>
              <a:t>bersifat</a:t>
            </a:r>
            <a:r>
              <a:rPr lang="id-ID" sz="3200" dirty="0" smtClean="0"/>
              <a:t> a</a:t>
            </a:r>
            <a:r>
              <a:rPr lang="en-US" sz="3200" dirty="0" err="1" smtClean="0"/>
              <a:t>ktif</a:t>
            </a:r>
            <a:endParaRPr lang="en-US" sz="3200" dirty="0" smtClean="0"/>
          </a:p>
          <a:p>
            <a:pPr marL="514350" indent="-514350" algn="just"/>
            <a:r>
              <a:rPr lang="id-ID" sz="3200" dirty="0" smtClean="0"/>
              <a:t>	</a:t>
            </a:r>
            <a:r>
              <a:rPr lang="en-US" sz="3200" dirty="0" err="1" smtClean="0"/>
              <a:t>Langsung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err="1" smtClean="0"/>
              <a:t>saat</a:t>
            </a:r>
            <a:r>
              <a:rPr lang="en-US" sz="3200" dirty="0" smtClean="0"/>
              <a:t> </a:t>
            </a:r>
            <a:r>
              <a:rPr lang="en-US" sz="3200" dirty="0" err="1" smtClean="0"/>
              <a:t>itu</a:t>
            </a:r>
            <a:r>
              <a:rPr lang="en-US" sz="3200" dirty="0" smtClean="0"/>
              <a:t> </a:t>
            </a:r>
            <a:r>
              <a:rPr lang="en-US" sz="3200" dirty="0" err="1" smtClean="0"/>
              <a:t>juga</a:t>
            </a:r>
            <a:r>
              <a:rPr lang="en-US" sz="3200" dirty="0" smtClean="0"/>
              <a:t>,</a:t>
            </a:r>
            <a:r>
              <a:rPr lang="id-ID" sz="3200" dirty="0" smtClean="0"/>
              <a:t> </a:t>
            </a:r>
            <a:r>
              <a:rPr lang="en-US" sz="3200" dirty="0" err="1" smtClean="0"/>
              <a:t>tidak</a:t>
            </a:r>
            <a:r>
              <a:rPr lang="en-US" sz="3200" dirty="0" smtClean="0"/>
              <a:t> </a:t>
            </a:r>
            <a:r>
              <a:rPr lang="en-US" sz="3200" dirty="0" err="1" smtClean="0"/>
              <a:t>menunggu</a:t>
            </a:r>
            <a:r>
              <a:rPr lang="en-US" sz="3200" dirty="0" smtClean="0"/>
              <a:t> </a:t>
            </a:r>
            <a:r>
              <a:rPr lang="en-US" sz="3200" dirty="0" err="1" smtClean="0"/>
              <a:t>waktu</a:t>
            </a:r>
            <a:r>
              <a:rPr lang="en-US" sz="3200" dirty="0" smtClean="0"/>
              <a:t> yang </a:t>
            </a:r>
            <a:r>
              <a:rPr lang="en-US" sz="3200" dirty="0" err="1" smtClean="0"/>
              <a:t>tepat</a:t>
            </a:r>
            <a:r>
              <a:rPr lang="id-ID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kitalah</a:t>
            </a:r>
            <a:r>
              <a:rPr lang="en-US" sz="3200" dirty="0" smtClean="0"/>
              <a:t> yang</a:t>
            </a:r>
            <a:r>
              <a:rPr lang="id-ID" sz="3200" dirty="0" smtClean="0"/>
              <a:t> </a:t>
            </a:r>
            <a:r>
              <a:rPr lang="en-US" sz="3200" dirty="0" err="1" smtClean="0"/>
              <a:t>memulai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mengampuni</a:t>
            </a:r>
            <a:r>
              <a:rPr lang="en-US" sz="3200" dirty="0" smtClean="0"/>
              <a:t>.</a:t>
            </a:r>
          </a:p>
          <a:p>
            <a:pPr algn="just"/>
            <a:endParaRPr lang="en-US" sz="3600" dirty="0" smtClean="0"/>
          </a:p>
          <a:p>
            <a:pPr algn="just"/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9320"/>
            <a:ext cx="7924800" cy="685800"/>
          </a:xfrm>
        </p:spPr>
        <p:txBody>
          <a:bodyPr>
            <a:noAutofit/>
          </a:bodyPr>
          <a:lstStyle/>
          <a:p>
            <a:r>
              <a:rPr lang="en-US" sz="8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Ruang</a:t>
            </a:r>
            <a:r>
              <a:rPr lang="en-US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8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Karya</a:t>
            </a:r>
            <a:endParaRPr lang="en-US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10000" cy="20573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05200" cy="20573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8600" y="1219200"/>
            <a:ext cx="8763000" cy="50292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4"/>
          <p:cNvSpPr txBox="1"/>
          <p:nvPr/>
        </p:nvSpPr>
        <p:spPr>
          <a:xfrm>
            <a:off x="6948045" y="8382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rgbClr val="0070C0"/>
                </a:solidFill>
              </a:rPr>
              <a:t>(</a:t>
            </a:r>
            <a:r>
              <a:rPr lang="en-US" sz="1400" dirty="0" err="1" smtClean="0">
                <a:solidFill>
                  <a:srgbClr val="0070C0"/>
                </a:solidFill>
              </a:rPr>
              <a:t>Kerja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Bersama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Yesus</a:t>
            </a:r>
            <a:r>
              <a:rPr lang="en-US" sz="1400" dirty="0" smtClean="0">
                <a:solidFill>
                  <a:srgbClr val="0070C0"/>
                </a:solidFill>
              </a:rPr>
              <a:t> </a:t>
            </a:r>
            <a:r>
              <a:rPr lang="en-US" sz="1400" dirty="0" err="1" smtClean="0">
                <a:solidFill>
                  <a:srgbClr val="0070C0"/>
                </a:solidFill>
              </a:rPr>
              <a:t>Saja</a:t>
            </a:r>
            <a:r>
              <a:rPr lang="en-US" sz="1400" dirty="0" smtClean="0">
                <a:solidFill>
                  <a:srgbClr val="0070C0"/>
                </a:solidFill>
              </a:rPr>
              <a:t>)</a:t>
            </a:r>
            <a:endParaRPr lang="en-US" sz="1400" dirty="0">
              <a:solidFill>
                <a:srgbClr val="0070C0"/>
              </a:solidFill>
            </a:endParaRPr>
          </a:p>
        </p:txBody>
      </p:sp>
      <p:pic>
        <p:nvPicPr>
          <p:cNvPr id="3" name="Picture 2" descr="C:\Documents and Settings\ADMIN_ AGAPE\My Documents\Dokumentasi Kegiatan Gereja-Ingrid\DSC_004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1267690"/>
            <a:ext cx="2700338" cy="4904510"/>
          </a:xfrm>
          <a:prstGeom prst="rect">
            <a:avLst/>
          </a:prstGeom>
          <a:noFill/>
        </p:spPr>
      </p:pic>
      <p:pic>
        <p:nvPicPr>
          <p:cNvPr id="4" name="Picture 3" descr="C:\Documents and Settings\ADMIN_ AGAPE\My Documents\Dokumentasi Kegiatan Gereja-Ingrid\IMG-20141029-0023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6310" y="1267690"/>
            <a:ext cx="3124200" cy="4904510"/>
          </a:xfrm>
          <a:prstGeom prst="rect">
            <a:avLst/>
          </a:prstGeom>
          <a:noFill/>
        </p:spPr>
      </p:pic>
      <p:pic>
        <p:nvPicPr>
          <p:cNvPr id="5" name="Picture 4" descr="C:\Documents and Settings\ADMIN_ AGAPE\My Documents\Dokumentasi Kegiatan Gereja-Ingrid\IMG-20141029-0023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88360" y="1267690"/>
            <a:ext cx="2727040" cy="4904510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304800" y="5832765"/>
            <a:ext cx="990600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Pemusik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477490" y="5791200"/>
            <a:ext cx="1399310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err="1" smtClean="0"/>
              <a:t>Pengkhotbah</a:t>
            </a:r>
            <a:endParaRPr lang="en-US" sz="1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220690" y="5832765"/>
            <a:ext cx="1524000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MC &amp; </a:t>
            </a:r>
            <a:r>
              <a:rPr lang="en-US" sz="1400" b="1" dirty="0" err="1" smtClean="0"/>
              <a:t>Kolektor</a:t>
            </a:r>
            <a:endParaRPr lang="en-US" sz="1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382</TotalTime>
  <Words>149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Solstice</vt:lpstr>
      <vt:lpstr>Ibadah  Komisi Wanita  Rabu 29 Oktober 2014</vt:lpstr>
      <vt:lpstr>Slide 2</vt:lpstr>
      <vt:lpstr>Slide 3</vt:lpstr>
      <vt:lpstr>Slide 4</vt:lpstr>
      <vt:lpstr>Ruang Karya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ASUS</cp:lastModifiedBy>
  <cp:revision>166</cp:revision>
  <dcterms:created xsi:type="dcterms:W3CDTF">2006-08-16T00:00:00Z</dcterms:created>
  <dcterms:modified xsi:type="dcterms:W3CDTF">2014-11-22T06:26:59Z</dcterms:modified>
</cp:coreProperties>
</file>