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762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Ibadah</a:t>
            </a:r>
            <a:r>
              <a:rPr lang="en-US" sz="4000" dirty="0" smtClean="0"/>
              <a:t>  </a:t>
            </a:r>
            <a:r>
              <a:rPr lang="en-US" sz="4000" dirty="0" err="1" smtClean="0"/>
              <a:t>Komisi</a:t>
            </a:r>
            <a:r>
              <a:rPr lang="en-US" sz="4000" dirty="0" smtClean="0"/>
              <a:t> </a:t>
            </a:r>
            <a:r>
              <a:rPr lang="en-US" sz="4000" dirty="0" err="1" smtClean="0"/>
              <a:t>Wanita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err="1" smtClean="0"/>
              <a:t>Rabu</a:t>
            </a:r>
            <a:r>
              <a:rPr lang="en-US" sz="4000" dirty="0" smtClean="0"/>
              <a:t> 22 </a:t>
            </a:r>
            <a:r>
              <a:rPr lang="en-US" sz="4000" dirty="0" err="1" smtClean="0"/>
              <a:t>Oktober</a:t>
            </a:r>
            <a:r>
              <a:rPr lang="en-US" sz="4000" dirty="0" smtClean="0"/>
              <a:t> 2014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9906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Tema</a:t>
            </a:r>
            <a:r>
              <a:rPr lang="en-US" sz="3600" dirty="0" smtClean="0"/>
              <a:t> : </a:t>
            </a:r>
            <a:r>
              <a:rPr lang="en-US" sz="3600" dirty="0" err="1" smtClean="0"/>
              <a:t>Kunjungan</a:t>
            </a:r>
            <a:r>
              <a:rPr lang="en-US" sz="3600" dirty="0" smtClean="0"/>
              <a:t> </a:t>
            </a:r>
            <a:r>
              <a:rPr lang="en-US" sz="3600" dirty="0" err="1" smtClean="0"/>
              <a:t>Ratu</a:t>
            </a:r>
            <a:r>
              <a:rPr lang="en-US" sz="3600" dirty="0" smtClean="0"/>
              <a:t> </a:t>
            </a:r>
            <a:r>
              <a:rPr lang="en-US" sz="3600" dirty="0" err="1" smtClean="0"/>
              <a:t>Negeri</a:t>
            </a:r>
            <a:r>
              <a:rPr lang="en-US" sz="3600" dirty="0" smtClean="0"/>
              <a:t> </a:t>
            </a:r>
            <a:r>
              <a:rPr lang="en-US" sz="3600" dirty="0" err="1" smtClean="0"/>
              <a:t>Syeba</a:t>
            </a:r>
            <a:endParaRPr lang="en-US" sz="3600" dirty="0" smtClean="0"/>
          </a:p>
          <a:p>
            <a:r>
              <a:rPr lang="en-US" sz="3600" dirty="0" smtClean="0"/>
              <a:t>1 Raja-Raja : 1-10</a:t>
            </a:r>
          </a:p>
          <a:p>
            <a:r>
              <a:rPr lang="en-US" sz="3600" dirty="0" smtClean="0"/>
              <a:t> </a:t>
            </a:r>
            <a:r>
              <a:rPr lang="id-ID" sz="3600" dirty="0" smtClean="0"/>
              <a:t>.</a:t>
            </a:r>
            <a:endParaRPr lang="en-US" sz="3600" dirty="0"/>
          </a:p>
        </p:txBody>
      </p:sp>
      <p:pic>
        <p:nvPicPr>
          <p:cNvPr id="5" name="Picture 4" descr="ratu syeb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0"/>
            <a:ext cx="5560735" cy="36996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kgk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5200" y="228600"/>
            <a:ext cx="2305917" cy="30590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3429001"/>
            <a:ext cx="6172200" cy="32765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err="1" smtClean="0"/>
              <a:t>Tempat</a:t>
            </a:r>
            <a:r>
              <a:rPr lang="en-US" sz="2400" b="1" dirty="0" smtClean="0"/>
              <a:t>		: </a:t>
            </a:r>
            <a:r>
              <a:rPr lang="en-US" sz="2400" b="1" dirty="0" err="1" smtClean="0"/>
              <a:t>Gereja</a:t>
            </a:r>
            <a:r>
              <a:rPr lang="en-US" sz="2400" b="1" dirty="0" smtClean="0"/>
              <a:t> Agape </a:t>
            </a:r>
            <a:r>
              <a:rPr lang="en-US" sz="2400" b="1" dirty="0" err="1" smtClean="0"/>
              <a:t>Kupang</a:t>
            </a:r>
            <a:endParaRPr lang="en-US" sz="2400" b="1" dirty="0" smtClean="0"/>
          </a:p>
          <a:p>
            <a:r>
              <a:rPr lang="en-US" sz="2400" b="1" dirty="0" smtClean="0"/>
              <a:t>MC			: </a:t>
            </a:r>
            <a:r>
              <a:rPr lang="en-US" sz="2400" b="1" dirty="0" err="1" smtClean="0"/>
              <a:t>Isye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Nussy</a:t>
            </a:r>
            <a:endParaRPr lang="en-US" sz="2400" b="1" dirty="0" smtClean="0"/>
          </a:p>
          <a:p>
            <a:r>
              <a:rPr lang="en-US" sz="2400" b="1" dirty="0" err="1" smtClean="0"/>
              <a:t>Pengkhotbah</a:t>
            </a:r>
            <a:r>
              <a:rPr lang="en-US" sz="2400" b="1" dirty="0" smtClean="0"/>
              <a:t>	:</a:t>
            </a:r>
            <a:r>
              <a:rPr lang="id-ID" sz="2400" b="1" dirty="0" smtClean="0"/>
              <a:t> </a:t>
            </a:r>
            <a:r>
              <a:rPr lang="en-US" sz="2400" b="1" dirty="0" smtClean="0"/>
              <a:t>Ellen </a:t>
            </a:r>
            <a:r>
              <a:rPr lang="en-US" sz="2400" b="1" dirty="0" err="1" smtClean="0"/>
              <a:t>Amalo,S.Pd.K</a:t>
            </a:r>
            <a:r>
              <a:rPr lang="en-US" sz="2400" b="1" dirty="0" smtClean="0"/>
              <a:t> </a:t>
            </a:r>
          </a:p>
          <a:p>
            <a:r>
              <a:rPr lang="en-US" sz="2400" b="1" dirty="0" err="1" smtClean="0"/>
              <a:t>Pemusik</a:t>
            </a:r>
            <a:r>
              <a:rPr lang="en-US" sz="2400" b="1" dirty="0" smtClean="0"/>
              <a:t>		: Nikita </a:t>
            </a:r>
            <a:r>
              <a:rPr lang="en-US" sz="2400" b="1" dirty="0" err="1" smtClean="0"/>
              <a:t>Siung</a:t>
            </a:r>
            <a:endParaRPr lang="en-US" sz="2400" b="1" dirty="0" smtClean="0"/>
          </a:p>
          <a:p>
            <a:r>
              <a:rPr lang="en-US" sz="2400" b="1" dirty="0" err="1" smtClean="0"/>
              <a:t>Kolektor</a:t>
            </a:r>
            <a:r>
              <a:rPr lang="en-US" sz="2400" b="1" dirty="0" smtClean="0"/>
              <a:t>		: Maria </a:t>
            </a:r>
            <a:r>
              <a:rPr lang="en-US" sz="2400" b="1" dirty="0" err="1" smtClean="0"/>
              <a:t>Ludji</a:t>
            </a:r>
            <a:endParaRPr lang="en-US" sz="2400" b="1" dirty="0" smtClean="0"/>
          </a:p>
          <a:p>
            <a:r>
              <a:rPr lang="en-US" sz="2400" b="1" dirty="0" err="1" smtClean="0"/>
              <a:t>Waktu</a:t>
            </a:r>
            <a:r>
              <a:rPr lang="en-US" sz="2400" b="1" dirty="0" smtClean="0"/>
              <a:t>		:</a:t>
            </a:r>
            <a:r>
              <a:rPr lang="id-ID" sz="2400" b="1" dirty="0" smtClean="0"/>
              <a:t> </a:t>
            </a:r>
            <a:r>
              <a:rPr lang="en-US" sz="2400" b="1" dirty="0" smtClean="0"/>
              <a:t>15.30 WITA-17.30 WITA</a:t>
            </a:r>
          </a:p>
          <a:p>
            <a:r>
              <a:rPr lang="en-US" sz="2400" b="1" dirty="0" err="1" smtClean="0"/>
              <a:t>Jumlah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Kehadiran</a:t>
            </a:r>
            <a:r>
              <a:rPr lang="en-US" sz="2400" b="1" dirty="0" smtClean="0"/>
              <a:t> 	:</a:t>
            </a:r>
            <a:r>
              <a:rPr lang="id-ID" sz="2400" b="1" dirty="0" smtClean="0"/>
              <a:t> </a:t>
            </a:r>
            <a:r>
              <a:rPr lang="en-US" sz="2400" b="1" dirty="0" smtClean="0"/>
              <a:t>23 </a:t>
            </a:r>
            <a:r>
              <a:rPr lang="en-US" sz="2400" b="1" dirty="0" err="1" smtClean="0"/>
              <a:t>orang</a:t>
            </a: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75357"/>
            <a:ext cx="8763000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/>
              <a:t>Materi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Khotbah</a:t>
            </a:r>
            <a:endParaRPr lang="en-US" sz="2400" b="1" dirty="0" smtClean="0"/>
          </a:p>
          <a:p>
            <a:endParaRPr lang="en-US" sz="2000" b="1" dirty="0" smtClean="0"/>
          </a:p>
          <a:p>
            <a:pPr algn="just"/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Syeba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wanita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disebutkan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secara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jelas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namanya,tetapi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diperkirakan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keturunan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langsung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Abraham </a:t>
            </a:r>
            <a:r>
              <a:rPr lang="en-US" sz="2000" b="1" dirty="0" err="1" smtClean="0"/>
              <a:t>melalui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Ketura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istrinya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kedua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Kejadian</a:t>
            </a:r>
            <a:r>
              <a:rPr lang="en-US" sz="2000" b="1" dirty="0" smtClean="0"/>
              <a:t> 25).</a:t>
            </a:r>
          </a:p>
          <a:p>
            <a:pPr algn="just"/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mendengar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hikmat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kelebihan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begitu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terkenal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datang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ingin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menyaksikan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secara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langsung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hikmat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memuaskan</a:t>
            </a:r>
            <a:r>
              <a:rPr lang="en-US" sz="2000" b="1" dirty="0" smtClean="0"/>
              <a:t> rasa </a:t>
            </a:r>
            <a:r>
              <a:rPr lang="en-US" sz="2000" b="1" dirty="0" err="1" smtClean="0"/>
              <a:t>ingin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tahunya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mengajukan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banyak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pertanyaan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dijelaskan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pertanyaan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diberikan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namun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jelas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pertanyaan-pertanyaan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membuat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menceritakan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membuka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semua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hikmat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kelebihan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Allah </a:t>
            </a:r>
            <a:r>
              <a:rPr lang="en-US" sz="2000" b="1" dirty="0" err="1" smtClean="0"/>
              <a:t>tanpa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menyembunyikan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satu</a:t>
            </a:r>
            <a:r>
              <a:rPr lang="en-US" sz="2000" b="1" dirty="0" smtClean="0"/>
              <a:t> pun (</a:t>
            </a:r>
            <a:r>
              <a:rPr lang="en-US" sz="2000" b="1" dirty="0" err="1" smtClean="0"/>
              <a:t>ayat</a:t>
            </a:r>
            <a:r>
              <a:rPr lang="en-US" sz="2000" b="1" dirty="0" smtClean="0"/>
              <a:t> 3).</a:t>
            </a:r>
          </a:p>
          <a:p>
            <a:pPr algn="just"/>
            <a:r>
              <a:rPr lang="en-US" sz="2000" b="1" dirty="0" err="1" smtClean="0"/>
              <a:t>Mendengar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jawaban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penjelasan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memuji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begitu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biasa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memuji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Allahnya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memberi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hikmat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memberkati</a:t>
            </a:r>
            <a:r>
              <a:rPr lang="en-US" sz="2000" b="1" dirty="0" smtClean="0"/>
              <a:t> Israel </a:t>
            </a:r>
            <a:r>
              <a:rPr lang="en-US" sz="2000" b="1" dirty="0" err="1" smtClean="0"/>
              <a:t>selama-lamanya</a:t>
            </a:r>
            <a:r>
              <a:rPr lang="en-US" sz="2000" b="1" dirty="0" smtClean="0"/>
              <a:t>.</a:t>
            </a:r>
          </a:p>
          <a:p>
            <a:pPr algn="just"/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juga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memberikan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hadiah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banyak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mahal-mahal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harganya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ayat</a:t>
            </a:r>
            <a:r>
              <a:rPr lang="en-US" sz="2000" b="1" dirty="0" smtClean="0"/>
              <a:t> 10).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pun </a:t>
            </a:r>
            <a:r>
              <a:rPr lang="en-US" sz="2000" b="1" dirty="0" err="1" smtClean="0"/>
              <a:t>terpancing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balas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hadiah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sang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dibawa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pulang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negeri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asalnya</a:t>
            </a:r>
            <a:r>
              <a:rPr lang="en-US" sz="2000" b="1" dirty="0" smtClean="0"/>
              <a:t>.</a:t>
            </a:r>
          </a:p>
          <a:p>
            <a:pPr algn="just"/>
            <a:r>
              <a:rPr lang="en-US" sz="2000" b="1" dirty="0" err="1" smtClean="0"/>
              <a:t>Semua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minta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berikan</a:t>
            </a:r>
            <a:r>
              <a:rPr lang="en-US" sz="2000" b="1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534400" cy="6247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 </a:t>
            </a:r>
            <a:r>
              <a:rPr lang="en-US" sz="2000" b="1" dirty="0" err="1" smtClean="0"/>
              <a:t>Refleksi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singkat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kisah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firman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err="1" smtClean="0"/>
              <a:t>Berkat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hidup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telanjangi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didepan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id-ID" sz="2000" b="1" dirty="0" smtClean="0"/>
              <a:t>	</a:t>
            </a:r>
            <a:r>
              <a:rPr lang="en-US" sz="2000" b="1" dirty="0" err="1" smtClean="0"/>
              <a:t>Seringkali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terpancing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menyombongkan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miliki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smtClean="0"/>
              <a:t>Kita </a:t>
            </a:r>
            <a:r>
              <a:rPr lang="en-US" sz="2000" b="1" dirty="0" err="1" smtClean="0"/>
              <a:t>lupa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maksud</a:t>
            </a:r>
            <a:r>
              <a:rPr lang="en-US" sz="2000" b="1" dirty="0" smtClean="0"/>
              <a:t> Allah </a:t>
            </a:r>
            <a:r>
              <a:rPr lang="en-US" sz="2000" b="1" dirty="0" err="1" smtClean="0"/>
              <a:t>mempercayakan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semua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kelebihan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ada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memuliakan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namanya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bukan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membanggakan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diri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Kebiasaan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pamer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didepan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membuat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jatuh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id-ID" sz="2000" b="1" dirty="0" smtClean="0"/>
              <a:t>2. 	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berhati-hati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bergaul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id-ID" sz="2000" b="1" dirty="0" smtClean="0"/>
              <a:t>	</a:t>
            </a:r>
            <a:r>
              <a:rPr lang="en-US" sz="2000" b="1" dirty="0" err="1" smtClean="0"/>
              <a:t>Pergaulan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buruk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merusak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kebiasaan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baik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Amsal</a:t>
            </a:r>
            <a:r>
              <a:rPr lang="en-US" sz="2000" b="1" dirty="0" smtClean="0"/>
              <a:t> 18:4).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menceritakan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semuanya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Syeba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itu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sebenarnya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sedang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membuka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celah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lain </a:t>
            </a:r>
            <a:r>
              <a:rPr lang="en-US" sz="2000" b="1" dirty="0" err="1" smtClean="0"/>
              <a:t>mempengaruhi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kebiasaan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dirinya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Sebenarnya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ingin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tetap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firman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berpegang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teguh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Allah,</a:t>
            </a:r>
            <a:r>
              <a:rPr lang="id-ID" sz="2000" b="1" dirty="0" smtClean="0"/>
              <a:t> </a:t>
            </a:r>
            <a:r>
              <a:rPr lang="en-US" sz="2000" b="1" dirty="0" smtClean="0"/>
              <a:t>agar </a:t>
            </a:r>
            <a:r>
              <a:rPr lang="en-US" sz="2000" b="1" dirty="0" err="1" smtClean="0"/>
              <a:t>Tuhan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mengokohkan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kerajaannya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Amsal</a:t>
            </a:r>
            <a:r>
              <a:rPr lang="en-US" sz="2000" b="1" dirty="0" smtClean="0"/>
              <a:t> 9:4-5).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Sampai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wanita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meminta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saja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maka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berikan</a:t>
            </a:r>
            <a:r>
              <a:rPr lang="en-US" sz="2000" b="1" dirty="0" smtClean="0"/>
              <a:t>.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Salomo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seharusnya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menghamburkan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berkat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hubungan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diplomatik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belum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mendatangkan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kebaikan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berarti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kerajaannya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en-US" sz="2000" b="1" dirty="0" smtClean="0"/>
              <a:t>3.</a:t>
            </a:r>
            <a:r>
              <a:rPr lang="id-ID" sz="2000" b="1" dirty="0" smtClean="0"/>
              <a:t>	S</a:t>
            </a:r>
            <a:r>
              <a:rPr lang="en-US" sz="2000" b="1" dirty="0" err="1" smtClean="0"/>
              <a:t>etiap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keluarga</a:t>
            </a:r>
            <a:r>
              <a:rPr lang="en-US" sz="2000" b="1" dirty="0" smtClean="0"/>
              <a:t> Allah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memegang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teguh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prinsip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hal-hal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bisa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ceritakan</a:t>
            </a:r>
            <a:r>
              <a:rPr lang="en-US" sz="2000" b="1" dirty="0" smtClean="0"/>
              <a:t> /</a:t>
            </a:r>
            <a:r>
              <a:rPr lang="en-US" sz="2000" b="1" dirty="0" err="1" smtClean="0"/>
              <a:t>buka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didepan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,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tetapi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juga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menjadi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rahasia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keluarga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menjaga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kasih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karunia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Tuhan</a:t>
            </a:r>
            <a:r>
              <a:rPr lang="en-US" sz="2000" b="1" dirty="0" smtClean="0"/>
              <a:t>  yang </a:t>
            </a:r>
            <a:r>
              <a:rPr lang="en-US" sz="2000" b="1" dirty="0" err="1" smtClean="0"/>
              <a:t>terus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terjaga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keluarga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320"/>
            <a:ext cx="7924800" cy="685800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10000" cy="2057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05200" cy="2057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Documents and Settings\ADMIN_ AGAPE\My Documents\Dokumentasi Kegiatan Gereja-Ingrid\foto\mc isye nuss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8325" y="3629890"/>
            <a:ext cx="2570020" cy="254231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_ AGAPE\My Documents\Dokumentasi Kegiatan Gereja-Ingrid\foto\niki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219200"/>
            <a:ext cx="2743200" cy="498763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_ AGAPE\My Documents\Dokumentasi Kegiatan Gereja-Ingrid\foto\k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95255" y="1281544"/>
            <a:ext cx="2549235" cy="237605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_ AGAPE\My Documents\Dokumentasi Kegiatan Gereja-Ingrid\foto\IMG-20141022-0022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020" y="1257300"/>
            <a:ext cx="3276600" cy="4914900"/>
          </a:xfrm>
          <a:prstGeom prst="rect">
            <a:avLst/>
          </a:prstGeom>
          <a:noFill/>
        </p:spPr>
      </p:pic>
      <p:sp>
        <p:nvSpPr>
          <p:cNvPr id="13" name="TextBox 14"/>
          <p:cNvSpPr txBox="1"/>
          <p:nvPr/>
        </p:nvSpPr>
        <p:spPr>
          <a:xfrm>
            <a:off x="6948045" y="838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Bersama</a:t>
            </a:r>
            <a:r>
              <a:rPr lang="en-US" sz="1400" dirty="0" smtClean="0"/>
              <a:t> </a:t>
            </a:r>
            <a:r>
              <a:rPr lang="en-US" sz="1400" dirty="0" err="1" smtClean="0"/>
              <a:t>Yesus</a:t>
            </a:r>
            <a:r>
              <a:rPr lang="en-US" sz="1400" dirty="0" smtClean="0"/>
              <a:t> </a:t>
            </a:r>
            <a:r>
              <a:rPr lang="en-US" sz="1400" dirty="0" err="1" smtClean="0"/>
              <a:t>Saja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44445" y="5791201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</a:rPr>
              <a:t>Pengkhotbah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3276600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</a:rPr>
              <a:t>Doa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Bersama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9665" y="5791200"/>
            <a:ext cx="533400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MC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5791200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Pemusik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222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Ibadah  Komisi Wanita  Rabu 22 Oktober 2014</vt:lpstr>
      <vt:lpstr>Slide 2</vt:lpstr>
      <vt:lpstr>Slide 3</vt:lpstr>
      <vt:lpstr>Slide 4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148</cp:revision>
  <dcterms:created xsi:type="dcterms:W3CDTF">2006-08-16T00:00:00Z</dcterms:created>
  <dcterms:modified xsi:type="dcterms:W3CDTF">2014-11-22T06:27:26Z</dcterms:modified>
</cp:coreProperties>
</file>